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Anton"/>
      <p:regular r:id="rId22"/>
    </p:embeddedFont>
    <p:embeddedFont>
      <p:font typeface="Helvetica Neue Light"/>
      <p:regular r:id="rId23"/>
      <p:bold r:id="rId24"/>
      <p:italic r:id="rId25"/>
      <p:boldItalic r:id="rId26"/>
    </p:embeddedFont>
    <p:embeddedFont>
      <p:font typeface="DM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Anton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Light-bold.fntdata"/><Relationship Id="rId23" Type="http://schemas.openxmlformats.org/officeDocument/2006/relationships/font" Target="fonts/HelveticaNeueLigh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Light-boldItalic.fntdata"/><Relationship Id="rId25" Type="http://schemas.openxmlformats.org/officeDocument/2006/relationships/font" Target="fonts/HelveticaNeueLight-italic.fntdata"/><Relationship Id="rId28" Type="http://schemas.openxmlformats.org/officeDocument/2006/relationships/font" Target="fonts/DMSans-bold.fntdata"/><Relationship Id="rId27" Type="http://schemas.openxmlformats.org/officeDocument/2006/relationships/font" Target="fonts/DM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DM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DM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ba56b04fd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ba56b04fd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a56b04fd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ba56b04fd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f1c4480e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6f1c4480e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ba56b04fd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ba56b04fd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ba56b04fd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ba56b04fd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f1c4480e8_0_24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6f1c4480e8_0_24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ba56b04fd1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ba56b04fd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a56b04fd1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a56b04fd1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e761df84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6e761df84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f1c4480e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f1c4480e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e761df84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e761df84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f1c4480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f1c4480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a56b04fd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ba56b04fd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e761df84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6e761df84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f1c4480e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f1c4480e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ba56b04fd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ba56b04fd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325D79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9125" y="-114775"/>
            <a:ext cx="9354300" cy="5337300"/>
          </a:xfrm>
          <a:prstGeom prst="rect">
            <a:avLst/>
          </a:prstGeom>
          <a:solidFill>
            <a:srgbClr val="000000">
              <a:alpha val="156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454838" y="1421550"/>
            <a:ext cx="492678" cy="560744"/>
          </a:xfrm>
          <a:custGeom>
            <a:rect b="b" l="l" r="r" t="t"/>
            <a:pathLst>
              <a:path extrusionOk="0" h="11377" w="9996">
                <a:moveTo>
                  <a:pt x="4999" y="1132"/>
                </a:moveTo>
                <a:lnTo>
                  <a:pt x="8945" y="3410"/>
                </a:lnTo>
                <a:lnTo>
                  <a:pt x="8945" y="7967"/>
                </a:lnTo>
                <a:lnTo>
                  <a:pt x="4999" y="10246"/>
                </a:lnTo>
                <a:lnTo>
                  <a:pt x="1053" y="7967"/>
                </a:lnTo>
                <a:lnTo>
                  <a:pt x="1053" y="3410"/>
                </a:lnTo>
                <a:lnTo>
                  <a:pt x="4999" y="1132"/>
                </a:lnTo>
                <a:close/>
                <a:moveTo>
                  <a:pt x="4998" y="1"/>
                </a:moveTo>
                <a:cubicBezTo>
                  <a:pt x="4907" y="1"/>
                  <a:pt x="4817" y="24"/>
                  <a:pt x="4736" y="71"/>
                </a:cubicBezTo>
                <a:lnTo>
                  <a:pt x="264" y="2652"/>
                </a:lnTo>
                <a:cubicBezTo>
                  <a:pt x="101" y="2745"/>
                  <a:pt x="2" y="2919"/>
                  <a:pt x="2" y="3108"/>
                </a:cubicBezTo>
                <a:lnTo>
                  <a:pt x="2" y="8270"/>
                </a:lnTo>
                <a:cubicBezTo>
                  <a:pt x="1" y="8458"/>
                  <a:pt x="101" y="8632"/>
                  <a:pt x="264" y="8726"/>
                </a:cubicBezTo>
                <a:lnTo>
                  <a:pt x="4736" y="11307"/>
                </a:lnTo>
                <a:cubicBezTo>
                  <a:pt x="4815" y="11353"/>
                  <a:pt x="4905" y="11377"/>
                  <a:pt x="4999" y="11377"/>
                </a:cubicBezTo>
                <a:cubicBezTo>
                  <a:pt x="5091" y="11377"/>
                  <a:pt x="5181" y="11353"/>
                  <a:pt x="5260" y="11307"/>
                </a:cubicBezTo>
                <a:lnTo>
                  <a:pt x="9732" y="8726"/>
                </a:lnTo>
                <a:cubicBezTo>
                  <a:pt x="9895" y="8632"/>
                  <a:pt x="9995" y="8458"/>
                  <a:pt x="9995" y="8270"/>
                </a:cubicBezTo>
                <a:lnTo>
                  <a:pt x="9995" y="3108"/>
                </a:lnTo>
                <a:cubicBezTo>
                  <a:pt x="9995" y="2919"/>
                  <a:pt x="9895" y="2745"/>
                  <a:pt x="9732" y="2652"/>
                </a:cubicBezTo>
                <a:lnTo>
                  <a:pt x="5260" y="71"/>
                </a:lnTo>
                <a:cubicBezTo>
                  <a:pt x="5179" y="24"/>
                  <a:pt x="5089" y="1"/>
                  <a:pt x="4998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50800" y="10337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59500" y="-12866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76425" y="-27581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rot="-7519241">
            <a:off x="5162119" y="4368139"/>
            <a:ext cx="1233931" cy="1173076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623775" y="31062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848450" y="47910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834550" y="474751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471950" y="-361950"/>
            <a:ext cx="5043729" cy="5823732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79375" y="46439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1346700" y="24111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89825" y="2426363"/>
            <a:ext cx="234775" cy="144925"/>
          </a:xfrm>
          <a:custGeom>
            <a:rect b="b" l="l" r="r" t="t"/>
            <a:pathLst>
              <a:path extrusionOk="0" h="5797" w="9391">
                <a:moveTo>
                  <a:pt x="8787" y="1"/>
                </a:moveTo>
                <a:cubicBezTo>
                  <a:pt x="8695" y="1"/>
                  <a:pt x="8601" y="25"/>
                  <a:pt x="8517" y="76"/>
                </a:cubicBezTo>
                <a:lnTo>
                  <a:pt x="308" y="4816"/>
                </a:lnTo>
                <a:cubicBezTo>
                  <a:pt x="102" y="4934"/>
                  <a:pt x="1" y="5177"/>
                  <a:pt x="64" y="5406"/>
                </a:cubicBezTo>
                <a:cubicBezTo>
                  <a:pt x="125" y="5637"/>
                  <a:pt x="334" y="5796"/>
                  <a:pt x="571" y="5796"/>
                </a:cubicBezTo>
                <a:cubicBezTo>
                  <a:pt x="663" y="5796"/>
                  <a:pt x="753" y="5772"/>
                  <a:pt x="834" y="5726"/>
                </a:cubicBezTo>
                <a:lnTo>
                  <a:pt x="9043" y="987"/>
                </a:lnTo>
                <a:cubicBezTo>
                  <a:pt x="9300" y="844"/>
                  <a:pt x="9391" y="518"/>
                  <a:pt x="9243" y="263"/>
                </a:cubicBezTo>
                <a:cubicBezTo>
                  <a:pt x="9145" y="95"/>
                  <a:pt x="8968" y="1"/>
                  <a:pt x="8787" y="1"/>
                </a:cubicBezTo>
                <a:close/>
              </a:path>
            </a:pathLst>
          </a:custGeom>
          <a:solidFill>
            <a:schemeClr val="accent2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 txBox="1"/>
          <p:nvPr>
            <p:ph type="ctrTitle"/>
          </p:nvPr>
        </p:nvSpPr>
        <p:spPr>
          <a:xfrm>
            <a:off x="441125" y="269263"/>
            <a:ext cx="5263800" cy="349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8500"/>
              <a:buFont typeface="Anton"/>
              <a:buNone/>
              <a:defRPr sz="8500">
                <a:solidFill>
                  <a:srgbClr val="F7855B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200"/>
              <a:buNone/>
              <a:defRPr sz="52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" type="subTitle"/>
          </p:nvPr>
        </p:nvSpPr>
        <p:spPr>
          <a:xfrm>
            <a:off x="441125" y="3497100"/>
            <a:ext cx="3057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DM Sans"/>
              <a:buNone/>
              <a:defRPr sz="20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>
            <a:off x="2428063" y="96151"/>
            <a:ext cx="4287871" cy="4951203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1"/>
          <p:cNvSpPr txBox="1"/>
          <p:nvPr>
            <p:ph hasCustomPrompt="1" type="title"/>
          </p:nvPr>
        </p:nvSpPr>
        <p:spPr>
          <a:xfrm>
            <a:off x="311700" y="1233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/>
          <p:nvPr>
            <p:ph idx="1" type="body"/>
          </p:nvPr>
        </p:nvSpPr>
        <p:spPr>
          <a:xfrm>
            <a:off x="2856750" y="3196625"/>
            <a:ext cx="34305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11"/>
          <p:cNvSpPr/>
          <p:nvPr/>
        </p:nvSpPr>
        <p:spPr>
          <a:xfrm rot="-3260424">
            <a:off x="6980956" y="-494883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1"/>
          <p:cNvSpPr/>
          <p:nvPr/>
        </p:nvSpPr>
        <p:spPr>
          <a:xfrm>
            <a:off x="8780100" y="47183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1"/>
          <p:cNvSpPr/>
          <p:nvPr/>
        </p:nvSpPr>
        <p:spPr>
          <a:xfrm>
            <a:off x="8095313" y="38614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1"/>
          <p:cNvSpPr/>
          <p:nvPr/>
        </p:nvSpPr>
        <p:spPr>
          <a:xfrm>
            <a:off x="8095313" y="34544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229800" y="1239750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1"/>
          <p:cNvSpPr/>
          <p:nvPr/>
        </p:nvSpPr>
        <p:spPr>
          <a:xfrm>
            <a:off x="-1261500" y="33918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-1337350" y="302680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bg>
      <p:bgPr>
        <a:solidFill>
          <a:srgbClr val="242426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-382528" y="1448033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3395525" y="3107282"/>
            <a:ext cx="902081" cy="1041586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"/>
          <p:cNvSpPr/>
          <p:nvPr/>
        </p:nvSpPr>
        <p:spPr>
          <a:xfrm rot="-5400000">
            <a:off x="3455275" y="-554737"/>
            <a:ext cx="1491300" cy="14178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3"/>
          <p:cNvSpPr/>
          <p:nvPr/>
        </p:nvSpPr>
        <p:spPr>
          <a:xfrm rot="-3260424">
            <a:off x="1735656" y="4220617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229800" y="1239750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3"/>
          <p:cNvSpPr/>
          <p:nvPr/>
        </p:nvSpPr>
        <p:spPr>
          <a:xfrm>
            <a:off x="-1261500" y="33918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-1337350" y="302680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8780100" y="47183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3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14" name="Google Shape;114;p13"/>
          <p:cNvSpPr txBox="1"/>
          <p:nvPr>
            <p:ph idx="2" type="title"/>
          </p:nvPr>
        </p:nvSpPr>
        <p:spPr>
          <a:xfrm>
            <a:off x="5885103" y="51848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15" name="Google Shape;115;p13"/>
          <p:cNvSpPr txBox="1"/>
          <p:nvPr>
            <p:ph idx="1" type="subTitle"/>
          </p:nvPr>
        </p:nvSpPr>
        <p:spPr>
          <a:xfrm>
            <a:off x="5885103" y="975812"/>
            <a:ext cx="251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hasCustomPrompt="1" idx="3" type="title"/>
          </p:nvPr>
        </p:nvSpPr>
        <p:spPr>
          <a:xfrm>
            <a:off x="4779828" y="7670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/>
          <p:nvPr>
            <p:ph idx="4" type="title"/>
          </p:nvPr>
        </p:nvSpPr>
        <p:spPr>
          <a:xfrm>
            <a:off x="5885103" y="154398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18" name="Google Shape;118;p13"/>
          <p:cNvSpPr txBox="1"/>
          <p:nvPr>
            <p:ph idx="5" type="subTitle"/>
          </p:nvPr>
        </p:nvSpPr>
        <p:spPr>
          <a:xfrm>
            <a:off x="5885103" y="2001312"/>
            <a:ext cx="251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hasCustomPrompt="1" idx="6" type="title"/>
          </p:nvPr>
        </p:nvSpPr>
        <p:spPr>
          <a:xfrm>
            <a:off x="4779828" y="17925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/>
          <p:nvPr>
            <p:ph idx="7" type="title"/>
          </p:nvPr>
        </p:nvSpPr>
        <p:spPr>
          <a:xfrm>
            <a:off x="5885103" y="256948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21" name="Google Shape;121;p13"/>
          <p:cNvSpPr txBox="1"/>
          <p:nvPr>
            <p:ph idx="8" type="subTitle"/>
          </p:nvPr>
        </p:nvSpPr>
        <p:spPr>
          <a:xfrm>
            <a:off x="5885103" y="3026812"/>
            <a:ext cx="251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22" name="Google Shape;122;p13"/>
          <p:cNvSpPr txBox="1"/>
          <p:nvPr>
            <p:ph hasCustomPrompt="1" idx="9" type="title"/>
          </p:nvPr>
        </p:nvSpPr>
        <p:spPr>
          <a:xfrm>
            <a:off x="4779828" y="28180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/>
          <p:nvPr>
            <p:ph idx="13" type="title"/>
          </p:nvPr>
        </p:nvSpPr>
        <p:spPr>
          <a:xfrm>
            <a:off x="5885103" y="359498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None/>
              <a:defRPr sz="18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24" name="Google Shape;124;p13"/>
          <p:cNvSpPr txBox="1"/>
          <p:nvPr>
            <p:ph idx="14" type="subTitle"/>
          </p:nvPr>
        </p:nvSpPr>
        <p:spPr>
          <a:xfrm>
            <a:off x="5885103" y="4052312"/>
            <a:ext cx="251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25" name="Google Shape;125;p13"/>
          <p:cNvSpPr txBox="1"/>
          <p:nvPr>
            <p:ph hasCustomPrompt="1" idx="15" type="title"/>
          </p:nvPr>
        </p:nvSpPr>
        <p:spPr>
          <a:xfrm>
            <a:off x="4779828" y="38435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2400"/>
              <a:buNone/>
              <a:defRPr sz="2400">
                <a:solidFill>
                  <a:srgbClr val="F7855B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TITLE_AND_BODY_1_1">
    <p:bg>
      <p:bgPr>
        <a:solidFill>
          <a:srgbClr val="242426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/>
          <p:nvPr/>
        </p:nvSpPr>
        <p:spPr>
          <a:xfrm>
            <a:off x="-482978" y="227719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4983347" y="-168450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4"/>
          <p:cNvSpPr/>
          <p:nvPr/>
        </p:nvSpPr>
        <p:spPr>
          <a:xfrm rot="-5400000">
            <a:off x="4476825" y="-17915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4"/>
          <p:cNvSpPr/>
          <p:nvPr/>
        </p:nvSpPr>
        <p:spPr>
          <a:xfrm>
            <a:off x="8767875" y="1555363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4"/>
          <p:cNvSpPr/>
          <p:nvPr/>
        </p:nvSpPr>
        <p:spPr>
          <a:xfrm>
            <a:off x="2541150" y="4654388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4"/>
          <p:cNvSpPr/>
          <p:nvPr/>
        </p:nvSpPr>
        <p:spPr>
          <a:xfrm rot="1929963">
            <a:off x="-292266" y="1204050"/>
            <a:ext cx="543168" cy="627168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4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34" name="Google Shape;134;p14"/>
          <p:cNvSpPr txBox="1"/>
          <p:nvPr>
            <p:ph idx="2" type="title"/>
          </p:nvPr>
        </p:nvSpPr>
        <p:spPr>
          <a:xfrm>
            <a:off x="3314705" y="3181513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35" name="Google Shape;135;p14"/>
          <p:cNvSpPr txBox="1"/>
          <p:nvPr>
            <p:ph idx="1" type="subTitle"/>
          </p:nvPr>
        </p:nvSpPr>
        <p:spPr>
          <a:xfrm>
            <a:off x="3314705" y="3715037"/>
            <a:ext cx="251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36" name="Google Shape;136;p14"/>
          <p:cNvSpPr txBox="1"/>
          <p:nvPr>
            <p:ph idx="3" type="title"/>
          </p:nvPr>
        </p:nvSpPr>
        <p:spPr>
          <a:xfrm>
            <a:off x="3314705" y="1327963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37" name="Google Shape;137;p14"/>
          <p:cNvSpPr txBox="1"/>
          <p:nvPr>
            <p:ph idx="4" type="subTitle"/>
          </p:nvPr>
        </p:nvSpPr>
        <p:spPr>
          <a:xfrm>
            <a:off x="3314705" y="1861487"/>
            <a:ext cx="251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ONE_COLUMN_TEXT_1">
    <p:bg>
      <p:bgPr>
        <a:solidFill>
          <a:srgbClr val="242426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 rot="-5400000">
            <a:off x="8225325" y="932108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5"/>
          <p:cNvSpPr/>
          <p:nvPr/>
        </p:nvSpPr>
        <p:spPr>
          <a:xfrm>
            <a:off x="4881038" y="-977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5"/>
          <p:cNvSpPr/>
          <p:nvPr/>
        </p:nvSpPr>
        <p:spPr>
          <a:xfrm>
            <a:off x="7721713" y="-2535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5"/>
          <p:cNvSpPr/>
          <p:nvPr/>
        </p:nvSpPr>
        <p:spPr>
          <a:xfrm>
            <a:off x="7645638" y="-4071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5"/>
          <p:cNvSpPr/>
          <p:nvPr/>
        </p:nvSpPr>
        <p:spPr>
          <a:xfrm>
            <a:off x="7572700" y="299350"/>
            <a:ext cx="234775" cy="144925"/>
          </a:xfrm>
          <a:custGeom>
            <a:rect b="b" l="l" r="r" t="t"/>
            <a:pathLst>
              <a:path extrusionOk="0" h="5797" w="9391">
                <a:moveTo>
                  <a:pt x="8787" y="1"/>
                </a:moveTo>
                <a:cubicBezTo>
                  <a:pt x="8695" y="1"/>
                  <a:pt x="8601" y="25"/>
                  <a:pt x="8517" y="76"/>
                </a:cubicBezTo>
                <a:lnTo>
                  <a:pt x="308" y="4816"/>
                </a:lnTo>
                <a:cubicBezTo>
                  <a:pt x="102" y="4934"/>
                  <a:pt x="1" y="5177"/>
                  <a:pt x="64" y="5406"/>
                </a:cubicBezTo>
                <a:cubicBezTo>
                  <a:pt x="125" y="5637"/>
                  <a:pt x="334" y="5796"/>
                  <a:pt x="571" y="5796"/>
                </a:cubicBezTo>
                <a:cubicBezTo>
                  <a:pt x="663" y="5796"/>
                  <a:pt x="753" y="5772"/>
                  <a:pt x="834" y="5726"/>
                </a:cubicBezTo>
                <a:lnTo>
                  <a:pt x="9043" y="987"/>
                </a:lnTo>
                <a:cubicBezTo>
                  <a:pt x="9300" y="844"/>
                  <a:pt x="9391" y="518"/>
                  <a:pt x="9243" y="263"/>
                </a:cubicBezTo>
                <a:cubicBezTo>
                  <a:pt x="9145" y="95"/>
                  <a:pt x="8968" y="1"/>
                  <a:pt x="8787" y="1"/>
                </a:cubicBezTo>
                <a:close/>
              </a:path>
            </a:pathLst>
          </a:custGeom>
          <a:solidFill>
            <a:srgbClr val="FF662E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8933525" y="2638200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5"/>
          <p:cNvSpPr txBox="1"/>
          <p:nvPr>
            <p:ph idx="1" type="body"/>
          </p:nvPr>
        </p:nvSpPr>
        <p:spPr>
          <a:xfrm>
            <a:off x="4725925" y="1930863"/>
            <a:ext cx="3292200" cy="24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  <a:defRPr sz="1600">
                <a:solidFill>
                  <a:srgbClr val="EFEFE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■"/>
              <a:defRPr sz="1600">
                <a:solidFill>
                  <a:srgbClr val="EFEFE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  <a:defRPr sz="1600">
                <a:solidFill>
                  <a:srgbClr val="EFEFE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■"/>
              <a:defRPr sz="1600">
                <a:solidFill>
                  <a:srgbClr val="EFEFE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  <a:defRPr sz="1600">
                <a:solidFill>
                  <a:srgbClr val="EFEFE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600"/>
              <a:buChar char="■"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46" name="Google Shape;146;p15"/>
          <p:cNvSpPr txBox="1"/>
          <p:nvPr>
            <p:ph type="title"/>
          </p:nvPr>
        </p:nvSpPr>
        <p:spPr>
          <a:xfrm>
            <a:off x="4725925" y="1211488"/>
            <a:ext cx="3292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TITLE_AND_BODY_1_1_1">
    <p:bg>
      <p:bgPr>
        <a:solidFill>
          <a:srgbClr val="24242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49" name="Google Shape;149;p16"/>
          <p:cNvSpPr txBox="1"/>
          <p:nvPr>
            <p:ph idx="2" type="title"/>
          </p:nvPr>
        </p:nvSpPr>
        <p:spPr>
          <a:xfrm>
            <a:off x="5760229" y="1203450"/>
            <a:ext cx="22743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50" name="Google Shape;150;p16"/>
          <p:cNvSpPr txBox="1"/>
          <p:nvPr>
            <p:ph idx="1" type="subTitle"/>
          </p:nvPr>
        </p:nvSpPr>
        <p:spPr>
          <a:xfrm>
            <a:off x="5760225" y="1889344"/>
            <a:ext cx="2274300" cy="1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">
  <p:cSld name="TITLE_AND_BODY_1_1_2">
    <p:bg>
      <p:bgPr>
        <a:solidFill>
          <a:srgbClr val="242426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6585650" y="-368421"/>
            <a:ext cx="2677731" cy="3091836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-638550" y="12000"/>
            <a:ext cx="3146542" cy="3633311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8450788" y="2919425"/>
            <a:ext cx="492678" cy="560744"/>
          </a:xfrm>
          <a:custGeom>
            <a:rect b="b" l="l" r="r" t="t"/>
            <a:pathLst>
              <a:path extrusionOk="0" h="11377" w="9996">
                <a:moveTo>
                  <a:pt x="4999" y="1132"/>
                </a:moveTo>
                <a:lnTo>
                  <a:pt x="8945" y="3410"/>
                </a:lnTo>
                <a:lnTo>
                  <a:pt x="8945" y="7967"/>
                </a:lnTo>
                <a:lnTo>
                  <a:pt x="4999" y="10246"/>
                </a:lnTo>
                <a:lnTo>
                  <a:pt x="1053" y="7967"/>
                </a:lnTo>
                <a:lnTo>
                  <a:pt x="1053" y="3410"/>
                </a:lnTo>
                <a:lnTo>
                  <a:pt x="4999" y="1132"/>
                </a:lnTo>
                <a:close/>
                <a:moveTo>
                  <a:pt x="4998" y="1"/>
                </a:moveTo>
                <a:cubicBezTo>
                  <a:pt x="4907" y="1"/>
                  <a:pt x="4817" y="24"/>
                  <a:pt x="4736" y="71"/>
                </a:cubicBezTo>
                <a:lnTo>
                  <a:pt x="264" y="2652"/>
                </a:lnTo>
                <a:cubicBezTo>
                  <a:pt x="101" y="2745"/>
                  <a:pt x="2" y="2919"/>
                  <a:pt x="2" y="3108"/>
                </a:cubicBezTo>
                <a:lnTo>
                  <a:pt x="2" y="8270"/>
                </a:lnTo>
                <a:cubicBezTo>
                  <a:pt x="1" y="8458"/>
                  <a:pt x="101" y="8632"/>
                  <a:pt x="264" y="8726"/>
                </a:cubicBezTo>
                <a:lnTo>
                  <a:pt x="4736" y="11307"/>
                </a:lnTo>
                <a:cubicBezTo>
                  <a:pt x="4815" y="11353"/>
                  <a:pt x="4905" y="11377"/>
                  <a:pt x="4999" y="11377"/>
                </a:cubicBezTo>
                <a:cubicBezTo>
                  <a:pt x="5091" y="11377"/>
                  <a:pt x="5181" y="11353"/>
                  <a:pt x="5260" y="11307"/>
                </a:cubicBezTo>
                <a:lnTo>
                  <a:pt x="9732" y="8726"/>
                </a:lnTo>
                <a:cubicBezTo>
                  <a:pt x="9895" y="8632"/>
                  <a:pt x="9995" y="8458"/>
                  <a:pt x="9995" y="8270"/>
                </a:cubicBezTo>
                <a:lnTo>
                  <a:pt x="9995" y="3108"/>
                </a:lnTo>
                <a:cubicBezTo>
                  <a:pt x="9995" y="2919"/>
                  <a:pt x="9895" y="2745"/>
                  <a:pt x="9732" y="2652"/>
                </a:cubicBezTo>
                <a:lnTo>
                  <a:pt x="5260" y="71"/>
                </a:lnTo>
                <a:cubicBezTo>
                  <a:pt x="5179" y="24"/>
                  <a:pt x="5089" y="1"/>
                  <a:pt x="4998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8623775" y="31062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7"/>
          <p:cNvSpPr/>
          <p:nvPr/>
        </p:nvSpPr>
        <p:spPr>
          <a:xfrm>
            <a:off x="1848450" y="47910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2465375" y="464391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7"/>
          <p:cNvSpPr txBox="1"/>
          <p:nvPr>
            <p:ph type="title"/>
          </p:nvPr>
        </p:nvSpPr>
        <p:spPr>
          <a:xfrm>
            <a:off x="1185865" y="307913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59" name="Google Shape;159;p17"/>
          <p:cNvSpPr txBox="1"/>
          <p:nvPr>
            <p:ph idx="1" type="subTitle"/>
          </p:nvPr>
        </p:nvSpPr>
        <p:spPr>
          <a:xfrm>
            <a:off x="1185860" y="3612635"/>
            <a:ext cx="2514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60" name="Google Shape;160;p17"/>
          <p:cNvSpPr txBox="1"/>
          <p:nvPr>
            <p:ph idx="2" type="title"/>
          </p:nvPr>
        </p:nvSpPr>
        <p:spPr>
          <a:xfrm>
            <a:off x="5443540" y="307913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61" name="Google Shape;161;p17"/>
          <p:cNvSpPr txBox="1"/>
          <p:nvPr>
            <p:ph idx="3" type="subTitle"/>
          </p:nvPr>
        </p:nvSpPr>
        <p:spPr>
          <a:xfrm>
            <a:off x="5443535" y="3612635"/>
            <a:ext cx="2514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AND_BODY_1_1_3">
    <p:bg>
      <p:bgPr>
        <a:solidFill>
          <a:srgbClr val="242426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/>
          <p:nvPr/>
        </p:nvSpPr>
        <p:spPr>
          <a:xfrm>
            <a:off x="6392749" y="-276275"/>
            <a:ext cx="2977715" cy="3438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/>
          <p:nvPr/>
        </p:nvSpPr>
        <p:spPr>
          <a:xfrm rot="-5400000">
            <a:off x="4025225" y="-919798"/>
            <a:ext cx="1946100" cy="1850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633525" y="4503488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67" name="Google Shape;167;p18"/>
          <p:cNvSpPr txBox="1"/>
          <p:nvPr>
            <p:ph idx="2" type="title"/>
          </p:nvPr>
        </p:nvSpPr>
        <p:spPr>
          <a:xfrm>
            <a:off x="792963" y="1689023"/>
            <a:ext cx="25146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68" name="Google Shape;168;p18"/>
          <p:cNvSpPr txBox="1"/>
          <p:nvPr>
            <p:ph idx="1" type="subTitle"/>
          </p:nvPr>
        </p:nvSpPr>
        <p:spPr>
          <a:xfrm>
            <a:off x="792963" y="2113871"/>
            <a:ext cx="25146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69" name="Google Shape;169;p18"/>
          <p:cNvSpPr txBox="1"/>
          <p:nvPr>
            <p:ph idx="3" type="title"/>
          </p:nvPr>
        </p:nvSpPr>
        <p:spPr>
          <a:xfrm>
            <a:off x="792963" y="3310648"/>
            <a:ext cx="25146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70" name="Google Shape;170;p18"/>
          <p:cNvSpPr txBox="1"/>
          <p:nvPr>
            <p:ph idx="4" type="subTitle"/>
          </p:nvPr>
        </p:nvSpPr>
        <p:spPr>
          <a:xfrm>
            <a:off x="792963" y="3735496"/>
            <a:ext cx="25146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71" name="Google Shape;171;p18"/>
          <p:cNvSpPr txBox="1"/>
          <p:nvPr>
            <p:ph idx="5" type="title"/>
          </p:nvPr>
        </p:nvSpPr>
        <p:spPr>
          <a:xfrm>
            <a:off x="5836438" y="1689023"/>
            <a:ext cx="25146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72" name="Google Shape;172;p18"/>
          <p:cNvSpPr txBox="1"/>
          <p:nvPr>
            <p:ph idx="6" type="subTitle"/>
          </p:nvPr>
        </p:nvSpPr>
        <p:spPr>
          <a:xfrm>
            <a:off x="5836438" y="2113871"/>
            <a:ext cx="25146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73" name="Google Shape;173;p18"/>
          <p:cNvSpPr txBox="1"/>
          <p:nvPr>
            <p:ph idx="7" type="title"/>
          </p:nvPr>
        </p:nvSpPr>
        <p:spPr>
          <a:xfrm>
            <a:off x="5836438" y="3310648"/>
            <a:ext cx="25146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74" name="Google Shape;174;p18"/>
          <p:cNvSpPr txBox="1"/>
          <p:nvPr>
            <p:ph idx="8" type="subTitle"/>
          </p:nvPr>
        </p:nvSpPr>
        <p:spPr>
          <a:xfrm>
            <a:off x="5836438" y="3735496"/>
            <a:ext cx="25146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">
  <p:cSld name="TITLE_AND_BODY_1_1_4">
    <p:bg>
      <p:bgPr>
        <a:solidFill>
          <a:srgbClr val="242426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2268697" y="-224400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 rot="-5400000">
            <a:off x="8227575" y="-348492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79" name="Google Shape;179;p19"/>
          <p:cNvSpPr/>
          <p:nvPr/>
        </p:nvSpPr>
        <p:spPr>
          <a:xfrm>
            <a:off x="-482978" y="227719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9"/>
          <p:cNvSpPr txBox="1"/>
          <p:nvPr>
            <p:ph idx="2" type="title"/>
          </p:nvPr>
        </p:nvSpPr>
        <p:spPr>
          <a:xfrm>
            <a:off x="650275" y="1739050"/>
            <a:ext cx="22359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81" name="Google Shape;181;p19"/>
          <p:cNvSpPr txBox="1"/>
          <p:nvPr>
            <p:ph idx="1" type="subTitle"/>
          </p:nvPr>
        </p:nvSpPr>
        <p:spPr>
          <a:xfrm>
            <a:off x="650275" y="2059151"/>
            <a:ext cx="22359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82" name="Google Shape;182;p19"/>
          <p:cNvSpPr txBox="1"/>
          <p:nvPr>
            <p:ph idx="3" type="title"/>
          </p:nvPr>
        </p:nvSpPr>
        <p:spPr>
          <a:xfrm>
            <a:off x="3454050" y="1739050"/>
            <a:ext cx="22359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83" name="Google Shape;183;p19"/>
          <p:cNvSpPr txBox="1"/>
          <p:nvPr>
            <p:ph idx="4" type="subTitle"/>
          </p:nvPr>
        </p:nvSpPr>
        <p:spPr>
          <a:xfrm>
            <a:off x="3454050" y="2059151"/>
            <a:ext cx="22359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84" name="Google Shape;184;p19"/>
          <p:cNvSpPr txBox="1"/>
          <p:nvPr>
            <p:ph idx="5" type="title"/>
          </p:nvPr>
        </p:nvSpPr>
        <p:spPr>
          <a:xfrm>
            <a:off x="6257825" y="1739050"/>
            <a:ext cx="22359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85" name="Google Shape;185;p19"/>
          <p:cNvSpPr txBox="1"/>
          <p:nvPr>
            <p:ph idx="6" type="subTitle"/>
          </p:nvPr>
        </p:nvSpPr>
        <p:spPr>
          <a:xfrm>
            <a:off x="6257825" y="2059151"/>
            <a:ext cx="22359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86" name="Google Shape;186;p19"/>
          <p:cNvSpPr txBox="1"/>
          <p:nvPr>
            <p:ph idx="7" type="title"/>
          </p:nvPr>
        </p:nvSpPr>
        <p:spPr>
          <a:xfrm>
            <a:off x="650275" y="3555950"/>
            <a:ext cx="22359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87" name="Google Shape;187;p19"/>
          <p:cNvSpPr txBox="1"/>
          <p:nvPr>
            <p:ph idx="8" type="subTitle"/>
          </p:nvPr>
        </p:nvSpPr>
        <p:spPr>
          <a:xfrm>
            <a:off x="650275" y="3876051"/>
            <a:ext cx="22359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88" name="Google Shape;188;p19"/>
          <p:cNvSpPr txBox="1"/>
          <p:nvPr>
            <p:ph idx="9" type="title"/>
          </p:nvPr>
        </p:nvSpPr>
        <p:spPr>
          <a:xfrm>
            <a:off x="3454050" y="3555950"/>
            <a:ext cx="22359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89" name="Google Shape;189;p19"/>
          <p:cNvSpPr txBox="1"/>
          <p:nvPr>
            <p:ph idx="13" type="subTitle"/>
          </p:nvPr>
        </p:nvSpPr>
        <p:spPr>
          <a:xfrm>
            <a:off x="3454050" y="3876051"/>
            <a:ext cx="22359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90" name="Google Shape;190;p19"/>
          <p:cNvSpPr txBox="1"/>
          <p:nvPr>
            <p:ph idx="14" type="title"/>
          </p:nvPr>
        </p:nvSpPr>
        <p:spPr>
          <a:xfrm>
            <a:off x="6257825" y="3555950"/>
            <a:ext cx="22359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191" name="Google Shape;191;p19"/>
          <p:cNvSpPr txBox="1"/>
          <p:nvPr>
            <p:ph idx="15" type="subTitle"/>
          </p:nvPr>
        </p:nvSpPr>
        <p:spPr>
          <a:xfrm>
            <a:off x="6257825" y="3876051"/>
            <a:ext cx="22359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AND_BODY_1_1_1_1">
    <p:bg>
      <p:bgPr>
        <a:solidFill>
          <a:srgbClr val="242426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0" y="857095"/>
            <a:ext cx="1543787" cy="1782530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7422" y="857099"/>
            <a:ext cx="4091347" cy="472427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6912672" y="-764551"/>
            <a:ext cx="4091347" cy="472427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/>
          <p:nvPr/>
        </p:nvSpPr>
        <p:spPr>
          <a:xfrm rot="-3260424">
            <a:off x="6154981" y="-454358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8780100" y="47183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8095313" y="38614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 txBox="1"/>
          <p:nvPr>
            <p:ph type="title"/>
          </p:nvPr>
        </p:nvSpPr>
        <p:spPr>
          <a:xfrm>
            <a:off x="311700" y="22270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3"/>
          <p:cNvSpPr txBox="1"/>
          <p:nvPr>
            <p:ph idx="1" type="subTitle"/>
          </p:nvPr>
        </p:nvSpPr>
        <p:spPr>
          <a:xfrm>
            <a:off x="2423100" y="3068850"/>
            <a:ext cx="4297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DM Sans"/>
              <a:buNone/>
              <a:defRPr sz="20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None/>
              <a:defRPr sz="20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hasCustomPrompt="1" idx="2" type="title"/>
          </p:nvPr>
        </p:nvSpPr>
        <p:spPr>
          <a:xfrm>
            <a:off x="311700" y="1106125"/>
            <a:ext cx="8520600" cy="106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-1261500" y="33918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1">
  <p:cSld name="TITLE_AND_BODY_1_1_2_1">
    <p:bg>
      <p:bgPr>
        <a:solidFill>
          <a:srgbClr val="242426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/>
          <p:nvPr/>
        </p:nvSpPr>
        <p:spPr>
          <a:xfrm>
            <a:off x="5234822" y="-1993342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-348128" y="1559433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1"/>
          <p:cNvSpPr/>
          <p:nvPr/>
        </p:nvSpPr>
        <p:spPr>
          <a:xfrm rot="-3260424">
            <a:off x="-742919" y="1707667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8106700" y="17949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00" name="Google Shape;200;p21"/>
          <p:cNvSpPr txBox="1"/>
          <p:nvPr>
            <p:ph idx="2" type="title"/>
          </p:nvPr>
        </p:nvSpPr>
        <p:spPr>
          <a:xfrm>
            <a:off x="1185865" y="323153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01" name="Google Shape;201;p21"/>
          <p:cNvSpPr txBox="1"/>
          <p:nvPr>
            <p:ph idx="1" type="subTitle"/>
          </p:nvPr>
        </p:nvSpPr>
        <p:spPr>
          <a:xfrm>
            <a:off x="1185860" y="3765035"/>
            <a:ext cx="2514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02" name="Google Shape;202;p21"/>
          <p:cNvSpPr txBox="1"/>
          <p:nvPr>
            <p:ph idx="3" type="title"/>
          </p:nvPr>
        </p:nvSpPr>
        <p:spPr>
          <a:xfrm>
            <a:off x="5443540" y="323153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03" name="Google Shape;203;p21"/>
          <p:cNvSpPr txBox="1"/>
          <p:nvPr>
            <p:ph idx="4" type="subTitle"/>
          </p:nvPr>
        </p:nvSpPr>
        <p:spPr>
          <a:xfrm>
            <a:off x="5443535" y="3765035"/>
            <a:ext cx="2514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TITLE_AND_BODY_1_1_2_1_1">
    <p:bg>
      <p:bgPr>
        <a:solidFill>
          <a:srgbClr val="242426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/>
          <p:nvPr/>
        </p:nvSpPr>
        <p:spPr>
          <a:xfrm>
            <a:off x="-482978" y="227719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2"/>
          <p:cNvSpPr/>
          <p:nvPr/>
        </p:nvSpPr>
        <p:spPr>
          <a:xfrm>
            <a:off x="4983347" y="-168450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"/>
          <p:cNvSpPr/>
          <p:nvPr/>
        </p:nvSpPr>
        <p:spPr>
          <a:xfrm>
            <a:off x="8767875" y="1555363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09" name="Google Shape;209;p22"/>
          <p:cNvSpPr txBox="1"/>
          <p:nvPr>
            <p:ph idx="2" type="title"/>
          </p:nvPr>
        </p:nvSpPr>
        <p:spPr>
          <a:xfrm>
            <a:off x="757230" y="2995825"/>
            <a:ext cx="23004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10" name="Google Shape;210;p22"/>
          <p:cNvSpPr txBox="1"/>
          <p:nvPr>
            <p:ph idx="1" type="subTitle"/>
          </p:nvPr>
        </p:nvSpPr>
        <p:spPr>
          <a:xfrm>
            <a:off x="757225" y="3529323"/>
            <a:ext cx="2300400" cy="9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11" name="Google Shape;211;p22"/>
          <p:cNvSpPr txBox="1"/>
          <p:nvPr>
            <p:ph idx="3" type="title"/>
          </p:nvPr>
        </p:nvSpPr>
        <p:spPr>
          <a:xfrm>
            <a:off x="3421805" y="2995825"/>
            <a:ext cx="23004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12" name="Google Shape;212;p22"/>
          <p:cNvSpPr txBox="1"/>
          <p:nvPr>
            <p:ph idx="4" type="subTitle"/>
          </p:nvPr>
        </p:nvSpPr>
        <p:spPr>
          <a:xfrm>
            <a:off x="3421800" y="3529323"/>
            <a:ext cx="2300400" cy="9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13" name="Google Shape;213;p22"/>
          <p:cNvSpPr txBox="1"/>
          <p:nvPr>
            <p:ph idx="5" type="title"/>
          </p:nvPr>
        </p:nvSpPr>
        <p:spPr>
          <a:xfrm>
            <a:off x="6086380" y="2995825"/>
            <a:ext cx="23004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14" name="Google Shape;214;p22"/>
          <p:cNvSpPr txBox="1"/>
          <p:nvPr>
            <p:ph idx="6" type="subTitle"/>
          </p:nvPr>
        </p:nvSpPr>
        <p:spPr>
          <a:xfrm>
            <a:off x="6086375" y="3529323"/>
            <a:ext cx="2300400" cy="9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 1">
  <p:cSld name="TITLE_AND_BODY_1_1_2_1_1_1">
    <p:bg>
      <p:bgPr>
        <a:solidFill>
          <a:srgbClr val="242426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17" name="Google Shape;217;p23"/>
          <p:cNvSpPr txBox="1"/>
          <p:nvPr>
            <p:ph idx="2" type="title"/>
          </p:nvPr>
        </p:nvSpPr>
        <p:spPr>
          <a:xfrm>
            <a:off x="589313" y="3109240"/>
            <a:ext cx="1836000" cy="4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18" name="Google Shape;218;p23"/>
          <p:cNvSpPr txBox="1"/>
          <p:nvPr>
            <p:ph idx="1" type="subTitle"/>
          </p:nvPr>
        </p:nvSpPr>
        <p:spPr>
          <a:xfrm>
            <a:off x="589313" y="2394600"/>
            <a:ext cx="18360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19" name="Google Shape;219;p23"/>
          <p:cNvSpPr txBox="1"/>
          <p:nvPr>
            <p:ph idx="3" type="title"/>
          </p:nvPr>
        </p:nvSpPr>
        <p:spPr>
          <a:xfrm>
            <a:off x="2632438" y="1890040"/>
            <a:ext cx="1836000" cy="4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20" name="Google Shape;220;p23"/>
          <p:cNvSpPr txBox="1"/>
          <p:nvPr>
            <p:ph idx="4" type="subTitle"/>
          </p:nvPr>
        </p:nvSpPr>
        <p:spPr>
          <a:xfrm>
            <a:off x="2632438" y="1175400"/>
            <a:ext cx="18360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21" name="Google Shape;221;p23"/>
          <p:cNvSpPr txBox="1"/>
          <p:nvPr>
            <p:ph idx="5" type="title"/>
          </p:nvPr>
        </p:nvSpPr>
        <p:spPr>
          <a:xfrm>
            <a:off x="4675563" y="3109240"/>
            <a:ext cx="1836000" cy="4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22" name="Google Shape;222;p23"/>
          <p:cNvSpPr txBox="1"/>
          <p:nvPr>
            <p:ph idx="6" type="subTitle"/>
          </p:nvPr>
        </p:nvSpPr>
        <p:spPr>
          <a:xfrm>
            <a:off x="4675563" y="2394600"/>
            <a:ext cx="18360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23" name="Google Shape;223;p23"/>
          <p:cNvSpPr txBox="1"/>
          <p:nvPr>
            <p:ph idx="7" type="title"/>
          </p:nvPr>
        </p:nvSpPr>
        <p:spPr>
          <a:xfrm>
            <a:off x="6718688" y="1890040"/>
            <a:ext cx="1836000" cy="4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24" name="Google Shape;224;p23"/>
          <p:cNvSpPr txBox="1"/>
          <p:nvPr>
            <p:ph idx="8" type="subTitle"/>
          </p:nvPr>
        </p:nvSpPr>
        <p:spPr>
          <a:xfrm>
            <a:off x="6718688" y="1175400"/>
            <a:ext cx="18360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25" name="Google Shape;225;p23"/>
          <p:cNvSpPr/>
          <p:nvPr/>
        </p:nvSpPr>
        <p:spPr>
          <a:xfrm>
            <a:off x="8050500" y="-317547"/>
            <a:ext cx="656018" cy="757470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3"/>
          <p:cNvSpPr/>
          <p:nvPr/>
        </p:nvSpPr>
        <p:spPr>
          <a:xfrm>
            <a:off x="8554700" y="34618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4811800" y="-17041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3"/>
          <p:cNvSpPr/>
          <p:nvPr/>
        </p:nvSpPr>
        <p:spPr>
          <a:xfrm>
            <a:off x="5428725" y="-31756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8554700" y="3152088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2">
  <p:cSld name="TITLE_AND_BODY_1_1_2_1_2">
    <p:bg>
      <p:bgPr>
        <a:solidFill>
          <a:srgbClr val="242426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/>
          <p:nvPr/>
        </p:nvSpPr>
        <p:spPr>
          <a:xfrm>
            <a:off x="-482978" y="227719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4"/>
          <p:cNvSpPr/>
          <p:nvPr/>
        </p:nvSpPr>
        <p:spPr>
          <a:xfrm>
            <a:off x="4983347" y="-168450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"/>
          <p:cNvSpPr/>
          <p:nvPr/>
        </p:nvSpPr>
        <p:spPr>
          <a:xfrm rot="-5400000">
            <a:off x="4476825" y="-17915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8767875" y="1555363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4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36" name="Google Shape;236;p24"/>
          <p:cNvSpPr txBox="1"/>
          <p:nvPr>
            <p:ph idx="2" type="title"/>
          </p:nvPr>
        </p:nvSpPr>
        <p:spPr>
          <a:xfrm>
            <a:off x="777716" y="3103775"/>
            <a:ext cx="16992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37" name="Google Shape;237;p24"/>
          <p:cNvSpPr txBox="1"/>
          <p:nvPr>
            <p:ph idx="1" type="subTitle"/>
          </p:nvPr>
        </p:nvSpPr>
        <p:spPr>
          <a:xfrm>
            <a:off x="777709" y="3637272"/>
            <a:ext cx="16992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38" name="Google Shape;238;p24"/>
          <p:cNvSpPr txBox="1"/>
          <p:nvPr>
            <p:ph idx="3" type="title"/>
          </p:nvPr>
        </p:nvSpPr>
        <p:spPr>
          <a:xfrm>
            <a:off x="2740841" y="3103775"/>
            <a:ext cx="16992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39" name="Google Shape;239;p24"/>
          <p:cNvSpPr txBox="1"/>
          <p:nvPr>
            <p:ph idx="4" type="subTitle"/>
          </p:nvPr>
        </p:nvSpPr>
        <p:spPr>
          <a:xfrm>
            <a:off x="2740834" y="3637272"/>
            <a:ext cx="16992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0" name="Google Shape;240;p24"/>
          <p:cNvSpPr txBox="1"/>
          <p:nvPr>
            <p:ph idx="5" type="title"/>
          </p:nvPr>
        </p:nvSpPr>
        <p:spPr>
          <a:xfrm>
            <a:off x="4703966" y="3103775"/>
            <a:ext cx="16992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41" name="Google Shape;241;p24"/>
          <p:cNvSpPr txBox="1"/>
          <p:nvPr>
            <p:ph idx="6" type="subTitle"/>
          </p:nvPr>
        </p:nvSpPr>
        <p:spPr>
          <a:xfrm>
            <a:off x="4703959" y="3637272"/>
            <a:ext cx="16992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2" name="Google Shape;242;p24"/>
          <p:cNvSpPr txBox="1"/>
          <p:nvPr>
            <p:ph idx="7" type="title"/>
          </p:nvPr>
        </p:nvSpPr>
        <p:spPr>
          <a:xfrm>
            <a:off x="6667091" y="3103775"/>
            <a:ext cx="16992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7855B"/>
              </a:buClr>
              <a:buSzPts val="1800"/>
              <a:buNone/>
              <a:defRPr sz="1800">
                <a:solidFill>
                  <a:srgbClr val="F7855B"/>
                </a:solidFill>
              </a:defRPr>
            </a:lvl9pPr>
          </a:lstStyle>
          <a:p/>
        </p:txBody>
      </p:sp>
      <p:sp>
        <p:nvSpPr>
          <p:cNvPr id="243" name="Google Shape;243;p24"/>
          <p:cNvSpPr txBox="1"/>
          <p:nvPr>
            <p:ph idx="8" type="subTitle"/>
          </p:nvPr>
        </p:nvSpPr>
        <p:spPr>
          <a:xfrm>
            <a:off x="6667084" y="3637272"/>
            <a:ext cx="16992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None/>
              <a:defRPr sz="16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ONE_COLUMN_TEXT_2">
    <p:bg>
      <p:bgPr>
        <a:solidFill>
          <a:srgbClr val="242426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/>
          <p:nvPr/>
        </p:nvSpPr>
        <p:spPr>
          <a:xfrm>
            <a:off x="0" y="857095"/>
            <a:ext cx="1543787" cy="1782530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797422" y="857099"/>
            <a:ext cx="4091347" cy="472427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6912672" y="-764551"/>
            <a:ext cx="4091347" cy="472427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"/>
          <p:cNvSpPr/>
          <p:nvPr/>
        </p:nvSpPr>
        <p:spPr>
          <a:xfrm rot="-3260424">
            <a:off x="6154981" y="-454358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5"/>
          <p:cNvSpPr/>
          <p:nvPr/>
        </p:nvSpPr>
        <p:spPr>
          <a:xfrm>
            <a:off x="8469475" y="385450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5"/>
          <p:cNvSpPr/>
          <p:nvPr/>
        </p:nvSpPr>
        <p:spPr>
          <a:xfrm>
            <a:off x="8704238" y="355350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"/>
          <p:cNvSpPr/>
          <p:nvPr/>
        </p:nvSpPr>
        <p:spPr>
          <a:xfrm>
            <a:off x="-962562" y="4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5"/>
          <p:cNvSpPr/>
          <p:nvPr/>
        </p:nvSpPr>
        <p:spPr>
          <a:xfrm>
            <a:off x="175275" y="973700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5"/>
          <p:cNvSpPr/>
          <p:nvPr/>
        </p:nvSpPr>
        <p:spPr>
          <a:xfrm rot="-5400000">
            <a:off x="1904525" y="-20296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5"/>
          <p:cNvSpPr txBox="1"/>
          <p:nvPr>
            <p:ph idx="1" type="body"/>
          </p:nvPr>
        </p:nvSpPr>
        <p:spPr>
          <a:xfrm>
            <a:off x="2925900" y="1784193"/>
            <a:ext cx="3292200" cy="11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5" name="Google Shape;255;p25"/>
          <p:cNvSpPr txBox="1"/>
          <p:nvPr>
            <p:ph type="title"/>
          </p:nvPr>
        </p:nvSpPr>
        <p:spPr>
          <a:xfrm>
            <a:off x="2925900" y="1211488"/>
            <a:ext cx="3292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800"/>
              <a:buNone/>
              <a:defRPr sz="4800">
                <a:solidFill>
                  <a:srgbClr val="EFEFE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56" name="Google Shape;256;p25"/>
          <p:cNvSpPr txBox="1"/>
          <p:nvPr/>
        </p:nvSpPr>
        <p:spPr>
          <a:xfrm>
            <a:off x="2734200" y="3565700"/>
            <a:ext cx="36756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Slidesgo, including icons by Flaticon, and infographics &amp; images by Freepik. </a:t>
            </a:r>
            <a:endParaRPr sz="12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TITLE_AND_BODY_2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>
            <a:off x="3191071" y="-3810650"/>
            <a:ext cx="5336236" cy="6161751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6"/>
          <p:cNvSpPr/>
          <p:nvPr/>
        </p:nvSpPr>
        <p:spPr>
          <a:xfrm>
            <a:off x="-1486154" y="2351100"/>
            <a:ext cx="5336236" cy="6161751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6"/>
          <p:cNvSpPr txBox="1"/>
          <p:nvPr>
            <p:ph idx="1" type="body"/>
          </p:nvPr>
        </p:nvSpPr>
        <p:spPr>
          <a:xfrm>
            <a:off x="584925" y="1096325"/>
            <a:ext cx="3917400" cy="3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26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TITLE_AND_BODY_3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/>
          <p:nvPr/>
        </p:nvSpPr>
        <p:spPr>
          <a:xfrm>
            <a:off x="-382528" y="1448033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7"/>
          <p:cNvSpPr/>
          <p:nvPr/>
        </p:nvSpPr>
        <p:spPr>
          <a:xfrm>
            <a:off x="8048150" y="-358868"/>
            <a:ext cx="902081" cy="1041586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7"/>
          <p:cNvSpPr/>
          <p:nvPr/>
        </p:nvSpPr>
        <p:spPr>
          <a:xfrm>
            <a:off x="8283925" y="5336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7"/>
          <p:cNvSpPr/>
          <p:nvPr/>
        </p:nvSpPr>
        <p:spPr>
          <a:xfrm>
            <a:off x="8208075" y="16862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7"/>
          <p:cNvSpPr txBox="1"/>
          <p:nvPr>
            <p:ph idx="1" type="body"/>
          </p:nvPr>
        </p:nvSpPr>
        <p:spPr>
          <a:xfrm>
            <a:off x="675361" y="1261275"/>
            <a:ext cx="3634200" cy="30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8" name="Google Shape;268;p27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69" name="Google Shape;269;p27"/>
          <p:cNvSpPr txBox="1"/>
          <p:nvPr>
            <p:ph idx="2" type="body"/>
          </p:nvPr>
        </p:nvSpPr>
        <p:spPr>
          <a:xfrm>
            <a:off x="4834439" y="1261275"/>
            <a:ext cx="3634200" cy="30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AND_BODY_1_1_2_1_2_1">
    <p:bg>
      <p:bgPr>
        <a:solidFill>
          <a:srgbClr val="242426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/>
          <p:nvPr/>
        </p:nvSpPr>
        <p:spPr>
          <a:xfrm>
            <a:off x="-482978" y="227719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9"/>
          <p:cNvSpPr/>
          <p:nvPr/>
        </p:nvSpPr>
        <p:spPr>
          <a:xfrm>
            <a:off x="4983347" y="-168450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"/>
          <p:cNvSpPr/>
          <p:nvPr/>
        </p:nvSpPr>
        <p:spPr>
          <a:xfrm rot="-5400000">
            <a:off x="4476825" y="-17915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8767875" y="1555363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AND_BODY_1_1_2_1_3">
    <p:bg>
      <p:bgPr>
        <a:solidFill>
          <a:srgbClr val="242426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/>
          <p:nvPr/>
        </p:nvSpPr>
        <p:spPr>
          <a:xfrm>
            <a:off x="5234822" y="-1993342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-348128" y="1559433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"/>
          <p:cNvSpPr/>
          <p:nvPr/>
        </p:nvSpPr>
        <p:spPr>
          <a:xfrm rot="-3260424">
            <a:off x="-742919" y="1707667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"/>
          <p:cNvSpPr/>
          <p:nvPr/>
        </p:nvSpPr>
        <p:spPr>
          <a:xfrm>
            <a:off x="8106700" y="17949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4779296" y="-1901875"/>
            <a:ext cx="5336236" cy="6161751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584925" y="1096325"/>
            <a:ext cx="7461600" cy="31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AND_BODY_1_2">
    <p:bg>
      <p:bgPr>
        <a:solidFill>
          <a:srgbClr val="242426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>
            <a:off x="-382528" y="1448033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1"/>
          <p:cNvSpPr/>
          <p:nvPr/>
        </p:nvSpPr>
        <p:spPr>
          <a:xfrm>
            <a:off x="3395525" y="3107282"/>
            <a:ext cx="902081" cy="1041586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1"/>
          <p:cNvSpPr/>
          <p:nvPr/>
        </p:nvSpPr>
        <p:spPr>
          <a:xfrm rot="-5400000">
            <a:off x="3455275" y="-554737"/>
            <a:ext cx="1491300" cy="14178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1"/>
          <p:cNvSpPr/>
          <p:nvPr/>
        </p:nvSpPr>
        <p:spPr>
          <a:xfrm rot="-3260424">
            <a:off x="1735656" y="4220617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"/>
          <p:cNvSpPr/>
          <p:nvPr/>
        </p:nvSpPr>
        <p:spPr>
          <a:xfrm>
            <a:off x="229800" y="1239750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1"/>
          <p:cNvSpPr/>
          <p:nvPr/>
        </p:nvSpPr>
        <p:spPr>
          <a:xfrm>
            <a:off x="-1261500" y="33918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"/>
          <p:cNvSpPr/>
          <p:nvPr/>
        </p:nvSpPr>
        <p:spPr>
          <a:xfrm>
            <a:off x="-1337350" y="302680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1"/>
          <p:cNvSpPr/>
          <p:nvPr/>
        </p:nvSpPr>
        <p:spPr>
          <a:xfrm>
            <a:off x="8780100" y="47183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ONE_COLUMN_TEXT_2_1">
    <p:bg>
      <p:bgPr>
        <a:solidFill>
          <a:srgbClr val="242426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>
            <a:off x="0" y="857095"/>
            <a:ext cx="1543787" cy="1782530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2"/>
          <p:cNvSpPr/>
          <p:nvPr/>
        </p:nvSpPr>
        <p:spPr>
          <a:xfrm>
            <a:off x="797422" y="857099"/>
            <a:ext cx="4091347" cy="472427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2"/>
          <p:cNvSpPr/>
          <p:nvPr/>
        </p:nvSpPr>
        <p:spPr>
          <a:xfrm>
            <a:off x="6912672" y="-764551"/>
            <a:ext cx="4091347" cy="472427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2"/>
          <p:cNvSpPr/>
          <p:nvPr/>
        </p:nvSpPr>
        <p:spPr>
          <a:xfrm rot="-3260424">
            <a:off x="6154981" y="-454358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8469475" y="385450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2"/>
          <p:cNvSpPr/>
          <p:nvPr/>
        </p:nvSpPr>
        <p:spPr>
          <a:xfrm>
            <a:off x="8704238" y="355350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-962562" y="4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175275" y="973700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2"/>
          <p:cNvSpPr/>
          <p:nvPr/>
        </p:nvSpPr>
        <p:spPr>
          <a:xfrm rot="-5400000">
            <a:off x="1904525" y="-20296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-382528" y="1448033"/>
            <a:ext cx="4238017" cy="4893638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048150" y="-358868"/>
            <a:ext cx="902081" cy="1041586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 rot="-3260424">
            <a:off x="8121781" y="4553442"/>
            <a:ext cx="1491333" cy="1417817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8283925" y="5336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8208075" y="16862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 txBox="1"/>
          <p:nvPr>
            <p:ph idx="1" type="body"/>
          </p:nvPr>
        </p:nvSpPr>
        <p:spPr>
          <a:xfrm>
            <a:off x="924700" y="2175925"/>
            <a:ext cx="3242700" cy="19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2" type="body"/>
          </p:nvPr>
        </p:nvSpPr>
        <p:spPr>
          <a:xfrm>
            <a:off x="4976600" y="2175925"/>
            <a:ext cx="3242700" cy="19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3" type="subTitle"/>
          </p:nvPr>
        </p:nvSpPr>
        <p:spPr>
          <a:xfrm>
            <a:off x="924700" y="1590492"/>
            <a:ext cx="3051300" cy="41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nton"/>
              <a:buNone/>
              <a:defRPr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5"/>
          <p:cNvSpPr txBox="1"/>
          <p:nvPr>
            <p:ph idx="4" type="subTitle"/>
          </p:nvPr>
        </p:nvSpPr>
        <p:spPr>
          <a:xfrm>
            <a:off x="4976600" y="1590492"/>
            <a:ext cx="3051300" cy="41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nton"/>
              <a:buNone/>
              <a:defRPr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52" name="Google Shape;52;p6"/>
          <p:cNvSpPr/>
          <p:nvPr/>
        </p:nvSpPr>
        <p:spPr>
          <a:xfrm>
            <a:off x="8450800" y="10337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8450800" y="1852663"/>
            <a:ext cx="561275" cy="648075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6959500" y="-12866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7576425" y="-27581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8623775" y="31062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760375" y="46439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965700" y="363791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399100" y="3492988"/>
            <a:ext cx="234775" cy="144925"/>
          </a:xfrm>
          <a:custGeom>
            <a:rect b="b" l="l" r="r" t="t"/>
            <a:pathLst>
              <a:path extrusionOk="0" h="5797" w="9391">
                <a:moveTo>
                  <a:pt x="8787" y="1"/>
                </a:moveTo>
                <a:cubicBezTo>
                  <a:pt x="8695" y="1"/>
                  <a:pt x="8601" y="25"/>
                  <a:pt x="8517" y="76"/>
                </a:cubicBezTo>
                <a:lnTo>
                  <a:pt x="308" y="4816"/>
                </a:lnTo>
                <a:cubicBezTo>
                  <a:pt x="102" y="4934"/>
                  <a:pt x="1" y="5177"/>
                  <a:pt x="64" y="5406"/>
                </a:cubicBezTo>
                <a:cubicBezTo>
                  <a:pt x="125" y="5637"/>
                  <a:pt x="334" y="5796"/>
                  <a:pt x="571" y="5796"/>
                </a:cubicBezTo>
                <a:cubicBezTo>
                  <a:pt x="663" y="5796"/>
                  <a:pt x="753" y="5772"/>
                  <a:pt x="834" y="5726"/>
                </a:cubicBezTo>
                <a:lnTo>
                  <a:pt x="9043" y="987"/>
                </a:lnTo>
                <a:cubicBezTo>
                  <a:pt x="9300" y="844"/>
                  <a:pt x="9391" y="518"/>
                  <a:pt x="9243" y="263"/>
                </a:cubicBezTo>
                <a:cubicBezTo>
                  <a:pt x="9145" y="95"/>
                  <a:pt x="8968" y="1"/>
                  <a:pt x="8787" y="1"/>
                </a:cubicBezTo>
                <a:close/>
              </a:path>
            </a:pathLst>
          </a:cu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rgbClr val="242426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 rot="-5400000">
            <a:off x="7432375" y="3244333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469475" y="385450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2728238" y="4611350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7"/>
          <p:cNvSpPr/>
          <p:nvPr/>
        </p:nvSpPr>
        <p:spPr>
          <a:xfrm>
            <a:off x="-962562" y="4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4143700" y="4414575"/>
            <a:ext cx="234775" cy="144925"/>
          </a:xfrm>
          <a:custGeom>
            <a:rect b="b" l="l" r="r" t="t"/>
            <a:pathLst>
              <a:path extrusionOk="0" h="5797" w="9391">
                <a:moveTo>
                  <a:pt x="8787" y="1"/>
                </a:moveTo>
                <a:cubicBezTo>
                  <a:pt x="8695" y="1"/>
                  <a:pt x="8601" y="25"/>
                  <a:pt x="8517" y="76"/>
                </a:cubicBezTo>
                <a:lnTo>
                  <a:pt x="308" y="4816"/>
                </a:lnTo>
                <a:cubicBezTo>
                  <a:pt x="102" y="4934"/>
                  <a:pt x="1" y="5177"/>
                  <a:pt x="64" y="5406"/>
                </a:cubicBezTo>
                <a:cubicBezTo>
                  <a:pt x="125" y="5637"/>
                  <a:pt x="334" y="5796"/>
                  <a:pt x="571" y="5796"/>
                </a:cubicBezTo>
                <a:cubicBezTo>
                  <a:pt x="663" y="5796"/>
                  <a:pt x="753" y="5772"/>
                  <a:pt x="834" y="5726"/>
                </a:cubicBezTo>
                <a:lnTo>
                  <a:pt x="9043" y="987"/>
                </a:lnTo>
                <a:cubicBezTo>
                  <a:pt x="9300" y="844"/>
                  <a:pt x="9391" y="518"/>
                  <a:pt x="9243" y="263"/>
                </a:cubicBezTo>
                <a:cubicBezTo>
                  <a:pt x="9145" y="95"/>
                  <a:pt x="8968" y="1"/>
                  <a:pt x="8787" y="1"/>
                </a:cubicBezTo>
                <a:close/>
              </a:path>
            </a:pathLst>
          </a:custGeom>
          <a:solidFill>
            <a:srgbClr val="FF662E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75275" y="973700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/>
          <p:nvPr/>
        </p:nvSpPr>
        <p:spPr>
          <a:xfrm rot="-5400000">
            <a:off x="1904525" y="-20296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7"/>
          <p:cNvSpPr txBox="1"/>
          <p:nvPr>
            <p:ph idx="1" type="body"/>
          </p:nvPr>
        </p:nvSpPr>
        <p:spPr>
          <a:xfrm>
            <a:off x="763525" y="1930863"/>
            <a:ext cx="3292200" cy="24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  <a:defRPr sz="1600">
                <a:solidFill>
                  <a:srgbClr val="EFEFEF"/>
                </a:solidFill>
              </a:defRPr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■"/>
              <a:defRPr sz="1600">
                <a:solidFill>
                  <a:srgbClr val="EFEFEF"/>
                </a:solidFill>
              </a:defRPr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  <a:defRPr sz="1600">
                <a:solidFill>
                  <a:srgbClr val="EFEFEF"/>
                </a:solidFill>
              </a:defRPr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■"/>
              <a:defRPr sz="1600">
                <a:solidFill>
                  <a:srgbClr val="EFEFEF"/>
                </a:solidFill>
              </a:defRPr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  <a:defRPr sz="1600">
                <a:solidFill>
                  <a:srgbClr val="EFEFEF"/>
                </a:solidFill>
              </a:defRPr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600"/>
              <a:buChar char="■"/>
              <a:defRPr sz="16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type="title"/>
          </p:nvPr>
        </p:nvSpPr>
        <p:spPr>
          <a:xfrm>
            <a:off x="763525" y="1211488"/>
            <a:ext cx="3292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-126" y="0"/>
            <a:ext cx="9144000" cy="5143500"/>
          </a:xfrm>
          <a:prstGeom prst="rect">
            <a:avLst/>
          </a:prstGeom>
          <a:solidFill>
            <a:srgbClr val="000000">
              <a:alpha val="156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702725" y="602550"/>
            <a:ext cx="3793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None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3" name="Google Shape;73;p8"/>
          <p:cNvSpPr/>
          <p:nvPr/>
        </p:nvSpPr>
        <p:spPr>
          <a:xfrm>
            <a:off x="7454838" y="1421550"/>
            <a:ext cx="492678" cy="560744"/>
          </a:xfrm>
          <a:custGeom>
            <a:rect b="b" l="l" r="r" t="t"/>
            <a:pathLst>
              <a:path extrusionOk="0" h="11377" w="9996">
                <a:moveTo>
                  <a:pt x="4999" y="1132"/>
                </a:moveTo>
                <a:lnTo>
                  <a:pt x="8945" y="3410"/>
                </a:lnTo>
                <a:lnTo>
                  <a:pt x="8945" y="7967"/>
                </a:lnTo>
                <a:lnTo>
                  <a:pt x="4999" y="10246"/>
                </a:lnTo>
                <a:lnTo>
                  <a:pt x="1053" y="7967"/>
                </a:lnTo>
                <a:lnTo>
                  <a:pt x="1053" y="3410"/>
                </a:lnTo>
                <a:lnTo>
                  <a:pt x="4999" y="1132"/>
                </a:lnTo>
                <a:close/>
                <a:moveTo>
                  <a:pt x="4998" y="1"/>
                </a:moveTo>
                <a:cubicBezTo>
                  <a:pt x="4907" y="1"/>
                  <a:pt x="4817" y="24"/>
                  <a:pt x="4736" y="71"/>
                </a:cubicBezTo>
                <a:lnTo>
                  <a:pt x="264" y="2652"/>
                </a:lnTo>
                <a:cubicBezTo>
                  <a:pt x="101" y="2745"/>
                  <a:pt x="2" y="2919"/>
                  <a:pt x="2" y="3108"/>
                </a:cubicBezTo>
                <a:lnTo>
                  <a:pt x="2" y="8270"/>
                </a:lnTo>
                <a:cubicBezTo>
                  <a:pt x="1" y="8458"/>
                  <a:pt x="101" y="8632"/>
                  <a:pt x="264" y="8726"/>
                </a:cubicBezTo>
                <a:lnTo>
                  <a:pt x="4736" y="11307"/>
                </a:lnTo>
                <a:cubicBezTo>
                  <a:pt x="4815" y="11353"/>
                  <a:pt x="4905" y="11377"/>
                  <a:pt x="4999" y="11377"/>
                </a:cubicBezTo>
                <a:cubicBezTo>
                  <a:pt x="5091" y="11377"/>
                  <a:pt x="5181" y="11353"/>
                  <a:pt x="5260" y="11307"/>
                </a:cubicBezTo>
                <a:lnTo>
                  <a:pt x="9732" y="8726"/>
                </a:lnTo>
                <a:cubicBezTo>
                  <a:pt x="9895" y="8632"/>
                  <a:pt x="9995" y="8458"/>
                  <a:pt x="9995" y="8270"/>
                </a:cubicBezTo>
                <a:lnTo>
                  <a:pt x="9995" y="3108"/>
                </a:lnTo>
                <a:cubicBezTo>
                  <a:pt x="9995" y="2919"/>
                  <a:pt x="9895" y="2745"/>
                  <a:pt x="9732" y="2652"/>
                </a:cubicBezTo>
                <a:lnTo>
                  <a:pt x="5260" y="71"/>
                </a:lnTo>
                <a:cubicBezTo>
                  <a:pt x="5179" y="24"/>
                  <a:pt x="5089" y="1"/>
                  <a:pt x="4998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450800" y="1033725"/>
            <a:ext cx="234769" cy="213405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6959500" y="-12866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7576425" y="-275812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/>
          <p:nvPr/>
        </p:nvSpPr>
        <p:spPr>
          <a:xfrm rot="-7519241">
            <a:off x="6423644" y="4486689"/>
            <a:ext cx="1233931" cy="1173076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8623775" y="3106263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noFill/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-482978" y="227719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4983347" y="-1684505"/>
            <a:ext cx="4454530" cy="5143367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4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/>
          <p:nvPr/>
        </p:nvSpPr>
        <p:spPr>
          <a:xfrm rot="-5400000">
            <a:off x="4476825" y="-1791567"/>
            <a:ext cx="2536500" cy="24114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38100">
            <a:solidFill>
              <a:srgbClr val="F78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8767875" y="1555363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9"/>
          <p:cNvSpPr/>
          <p:nvPr/>
        </p:nvSpPr>
        <p:spPr>
          <a:xfrm>
            <a:off x="2541150" y="4654388"/>
            <a:ext cx="159442" cy="144919"/>
          </a:xfrm>
          <a:custGeom>
            <a:rect b="b" l="l" r="r" t="t"/>
            <a:pathLst>
              <a:path extrusionOk="0" h="5444" w="5989">
                <a:moveTo>
                  <a:pt x="2991" y="1"/>
                </a:moveTo>
                <a:cubicBezTo>
                  <a:pt x="1760" y="1"/>
                  <a:pt x="644" y="843"/>
                  <a:pt x="347" y="2095"/>
                </a:cubicBezTo>
                <a:cubicBezTo>
                  <a:pt x="1" y="3556"/>
                  <a:pt x="904" y="5024"/>
                  <a:pt x="2367" y="5370"/>
                </a:cubicBezTo>
                <a:cubicBezTo>
                  <a:pt x="2578" y="5420"/>
                  <a:pt x="2789" y="5444"/>
                  <a:pt x="2997" y="5444"/>
                </a:cubicBezTo>
                <a:cubicBezTo>
                  <a:pt x="4229" y="5444"/>
                  <a:pt x="5346" y="4601"/>
                  <a:pt x="5642" y="3350"/>
                </a:cubicBezTo>
                <a:cubicBezTo>
                  <a:pt x="5989" y="1887"/>
                  <a:pt x="5085" y="421"/>
                  <a:pt x="3622" y="75"/>
                </a:cubicBezTo>
                <a:cubicBezTo>
                  <a:pt x="3411" y="25"/>
                  <a:pt x="3199" y="1"/>
                  <a:pt x="2991" y="1"/>
                </a:cubicBezTo>
                <a:close/>
              </a:path>
            </a:pathLst>
          </a:custGeom>
          <a:solidFill>
            <a:srgbClr val="F785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 rot="1929963">
            <a:off x="-292266" y="1204050"/>
            <a:ext cx="543168" cy="627168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 txBox="1"/>
          <p:nvPr>
            <p:ph idx="1" type="subTitle"/>
          </p:nvPr>
        </p:nvSpPr>
        <p:spPr>
          <a:xfrm>
            <a:off x="584925" y="1497875"/>
            <a:ext cx="3051300" cy="41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nton"/>
              <a:buNone/>
              <a:defRPr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7" name="Google Shape;87;p9"/>
          <p:cNvSpPr txBox="1"/>
          <p:nvPr>
            <p:ph idx="2" type="body"/>
          </p:nvPr>
        </p:nvSpPr>
        <p:spPr>
          <a:xfrm>
            <a:off x="584925" y="1921750"/>
            <a:ext cx="3294300" cy="23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9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/>
          <p:nvPr/>
        </p:nvSpPr>
        <p:spPr>
          <a:xfrm>
            <a:off x="4779296" y="-1901875"/>
            <a:ext cx="5336236" cy="6161751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0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800"/>
              <a:buNone/>
              <a:defRPr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24242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0550" y="445025"/>
            <a:ext cx="812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0550" y="1152475"/>
            <a:ext cx="8121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M Sans"/>
              <a:buChar char="●"/>
              <a:defRPr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>
            <p:ph type="ctrTitle"/>
          </p:nvPr>
        </p:nvSpPr>
        <p:spPr>
          <a:xfrm>
            <a:off x="0" y="1393675"/>
            <a:ext cx="3204900" cy="140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7855B"/>
                </a:solidFill>
              </a:rPr>
              <a:t>FITCOIN</a:t>
            </a:r>
            <a:endParaRPr>
              <a:solidFill>
                <a:srgbClr val="F7855B"/>
              </a:solidFill>
            </a:endParaRPr>
          </a:p>
        </p:txBody>
      </p:sp>
      <p:sp>
        <p:nvSpPr>
          <p:cNvPr id="305" name="Google Shape;305;p33"/>
          <p:cNvSpPr txBox="1"/>
          <p:nvPr>
            <p:ph idx="1" type="subTitle"/>
          </p:nvPr>
        </p:nvSpPr>
        <p:spPr>
          <a:xfrm>
            <a:off x="0" y="2512825"/>
            <a:ext cx="5189100" cy="22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Low-Fi Testing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Dylan Plautz </a:t>
            </a:r>
            <a:r>
              <a:rPr lang="en" sz="1700">
                <a:solidFill>
                  <a:srgbClr val="F7855B"/>
                </a:solidFill>
              </a:rPr>
              <a:t>|</a:t>
            </a:r>
            <a:r>
              <a:rPr lang="en" sz="1700"/>
              <a:t> Caroline Frost </a:t>
            </a:r>
            <a:r>
              <a:rPr lang="en" sz="1700">
                <a:solidFill>
                  <a:srgbClr val="F7855B"/>
                </a:solidFill>
              </a:rPr>
              <a:t>|</a:t>
            </a:r>
            <a:r>
              <a:rPr lang="en" sz="1700"/>
              <a:t> Nick Mayhew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/>
          <p:nvPr/>
        </p:nvSpPr>
        <p:spPr>
          <a:xfrm>
            <a:off x="5732988" y="-303400"/>
            <a:ext cx="2696176" cy="2956150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2"/>
          <p:cNvSpPr txBox="1"/>
          <p:nvPr>
            <p:ph type="title"/>
          </p:nvPr>
        </p:nvSpPr>
        <p:spPr>
          <a:xfrm>
            <a:off x="298775" y="301375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COMPLEX TASK</a:t>
            </a:r>
            <a:endParaRPr sz="4000"/>
          </a:p>
        </p:txBody>
      </p:sp>
      <p:sp>
        <p:nvSpPr>
          <p:cNvPr id="391" name="Google Shape;391;p42"/>
          <p:cNvSpPr txBox="1"/>
          <p:nvPr>
            <p:ph idx="2" type="title"/>
          </p:nvPr>
        </p:nvSpPr>
        <p:spPr>
          <a:xfrm>
            <a:off x="5943925" y="694862"/>
            <a:ext cx="2274300" cy="11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TASK:</a:t>
            </a:r>
            <a:br>
              <a:rPr lang="en" sz="3000">
                <a:solidFill>
                  <a:schemeClr val="accent2"/>
                </a:solidFill>
              </a:rPr>
            </a:br>
            <a:r>
              <a:rPr lang="en" sz="3000">
                <a:solidFill>
                  <a:schemeClr val="accent2"/>
                </a:solidFill>
              </a:rPr>
              <a:t>SPEND COINS ON A REWARD</a:t>
            </a:r>
            <a:endParaRPr sz="3000">
              <a:solidFill>
                <a:schemeClr val="accent2"/>
              </a:solidFill>
            </a:endParaRPr>
          </a:p>
        </p:txBody>
      </p:sp>
      <p:sp>
        <p:nvSpPr>
          <p:cNvPr id="392" name="Google Shape;392;p42"/>
          <p:cNvSpPr/>
          <p:nvPr/>
        </p:nvSpPr>
        <p:spPr>
          <a:xfrm>
            <a:off x="7201425" y="2022975"/>
            <a:ext cx="1218954" cy="679855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00" y="2032500"/>
            <a:ext cx="2238375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0788" y="2022975"/>
            <a:ext cx="2314575" cy="281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42"/>
          <p:cNvCxnSpPr/>
          <p:nvPr/>
        </p:nvCxnSpPr>
        <p:spPr>
          <a:xfrm flipH="1" rot="10800000">
            <a:off x="1388575" y="3635475"/>
            <a:ext cx="2289000" cy="778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/>
          <p:nvPr>
            <p:ph type="title"/>
          </p:nvPr>
        </p:nvSpPr>
        <p:spPr>
          <a:xfrm>
            <a:off x="601825" y="326975"/>
            <a:ext cx="4753800" cy="5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2F2F2"/>
                </a:solidFill>
              </a:rPr>
              <a:t>PARTICIPANTS AND METHODS</a:t>
            </a:r>
            <a:endParaRPr sz="3200">
              <a:solidFill>
                <a:srgbClr val="F2F2F2"/>
              </a:solidFill>
            </a:endParaRPr>
          </a:p>
        </p:txBody>
      </p:sp>
      <p:sp>
        <p:nvSpPr>
          <p:cNvPr id="401" name="Google Shape;401;p43"/>
          <p:cNvSpPr txBox="1"/>
          <p:nvPr>
            <p:ph idx="4294967295" type="title"/>
          </p:nvPr>
        </p:nvSpPr>
        <p:spPr>
          <a:xfrm>
            <a:off x="-13925" y="2426258"/>
            <a:ext cx="23211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HN</a:t>
            </a:r>
            <a:endParaRPr sz="2500"/>
          </a:p>
        </p:txBody>
      </p:sp>
      <p:sp>
        <p:nvSpPr>
          <p:cNvPr id="402" name="Google Shape;402;p43"/>
          <p:cNvSpPr txBox="1"/>
          <p:nvPr>
            <p:ph idx="4294967295" type="subTitle"/>
          </p:nvPr>
        </p:nvSpPr>
        <p:spPr>
          <a:xfrm>
            <a:off x="374401" y="2906435"/>
            <a:ext cx="1544400" cy="8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23 year old small business owner</a:t>
            </a:r>
            <a:endParaRPr sz="1300"/>
          </a:p>
        </p:txBody>
      </p:sp>
      <p:sp>
        <p:nvSpPr>
          <p:cNvPr id="403" name="Google Shape;403;p43"/>
          <p:cNvSpPr txBox="1"/>
          <p:nvPr>
            <p:ph idx="4294967295" type="title"/>
          </p:nvPr>
        </p:nvSpPr>
        <p:spPr>
          <a:xfrm>
            <a:off x="2163347" y="2426258"/>
            <a:ext cx="1544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JM</a:t>
            </a:r>
            <a:endParaRPr sz="2500"/>
          </a:p>
        </p:txBody>
      </p:sp>
      <p:sp>
        <p:nvSpPr>
          <p:cNvPr id="404" name="Google Shape;404;p43"/>
          <p:cNvSpPr txBox="1"/>
          <p:nvPr>
            <p:ph idx="4294967295" type="subTitle"/>
          </p:nvPr>
        </p:nvSpPr>
        <p:spPr>
          <a:xfrm>
            <a:off x="2163343" y="2876598"/>
            <a:ext cx="1544400" cy="8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Middle-aged woman, involved in her neighborhood community</a:t>
            </a:r>
            <a:endParaRPr sz="1300"/>
          </a:p>
        </p:txBody>
      </p:sp>
      <p:sp>
        <p:nvSpPr>
          <p:cNvPr id="405" name="Google Shape;405;p43"/>
          <p:cNvSpPr txBox="1"/>
          <p:nvPr>
            <p:ph idx="4294967295" type="title"/>
          </p:nvPr>
        </p:nvSpPr>
        <p:spPr>
          <a:xfrm>
            <a:off x="3859735" y="2426258"/>
            <a:ext cx="17295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DN</a:t>
            </a:r>
            <a:endParaRPr sz="2500"/>
          </a:p>
        </p:txBody>
      </p:sp>
      <p:sp>
        <p:nvSpPr>
          <p:cNvPr id="406" name="Google Shape;406;p43"/>
          <p:cNvSpPr txBox="1"/>
          <p:nvPr>
            <p:ph idx="4294967295" type="subTitle"/>
          </p:nvPr>
        </p:nvSpPr>
        <p:spPr>
          <a:xfrm>
            <a:off x="3796693" y="2876600"/>
            <a:ext cx="1792800" cy="9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Middle-aged man, former athlete trying to get back into fitness</a:t>
            </a:r>
            <a:endParaRPr sz="1300"/>
          </a:p>
        </p:txBody>
      </p:sp>
      <p:sp>
        <p:nvSpPr>
          <p:cNvPr id="407" name="Google Shape;407;p43"/>
          <p:cNvSpPr/>
          <p:nvPr/>
        </p:nvSpPr>
        <p:spPr>
          <a:xfrm>
            <a:off x="819644" y="1207425"/>
            <a:ext cx="653942" cy="1012228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242426"/>
              </a:solidFill>
            </a:endParaRPr>
          </a:p>
        </p:txBody>
      </p:sp>
      <p:sp>
        <p:nvSpPr>
          <p:cNvPr id="408" name="Google Shape;408;p43"/>
          <p:cNvSpPr/>
          <p:nvPr/>
        </p:nvSpPr>
        <p:spPr>
          <a:xfrm>
            <a:off x="2608586" y="1207425"/>
            <a:ext cx="653942" cy="1012228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242426"/>
              </a:solidFill>
            </a:endParaRPr>
          </a:p>
        </p:txBody>
      </p:sp>
      <p:sp>
        <p:nvSpPr>
          <p:cNvPr id="409" name="Google Shape;409;p43"/>
          <p:cNvSpPr/>
          <p:nvPr/>
        </p:nvSpPr>
        <p:spPr>
          <a:xfrm>
            <a:off x="4397528" y="1207425"/>
            <a:ext cx="653942" cy="1012228"/>
          </a:xfrm>
          <a:custGeom>
            <a:rect b="b" l="l" r="r" t="t"/>
            <a:pathLst>
              <a:path extrusionOk="0" h="25923" w="22451">
                <a:moveTo>
                  <a:pt x="11226" y="1"/>
                </a:moveTo>
                <a:lnTo>
                  <a:pt x="1" y="6481"/>
                </a:lnTo>
                <a:lnTo>
                  <a:pt x="1" y="19442"/>
                </a:lnTo>
                <a:lnTo>
                  <a:pt x="11226" y="25922"/>
                </a:lnTo>
                <a:lnTo>
                  <a:pt x="22450" y="19442"/>
                </a:lnTo>
                <a:lnTo>
                  <a:pt x="22450" y="6481"/>
                </a:lnTo>
                <a:lnTo>
                  <a:pt x="112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242426"/>
              </a:solidFill>
            </a:endParaRPr>
          </a:p>
        </p:txBody>
      </p:sp>
      <p:grpSp>
        <p:nvGrpSpPr>
          <p:cNvPr id="410" name="Google Shape;410;p43"/>
          <p:cNvGrpSpPr/>
          <p:nvPr/>
        </p:nvGrpSpPr>
        <p:grpSpPr>
          <a:xfrm>
            <a:off x="4572250" y="1460448"/>
            <a:ext cx="304748" cy="506464"/>
            <a:chOff x="5346525" y="2584225"/>
            <a:chExt cx="453900" cy="562675"/>
          </a:xfrm>
        </p:grpSpPr>
        <p:sp>
          <p:nvSpPr>
            <p:cNvPr id="411" name="Google Shape;411;p43"/>
            <p:cNvSpPr/>
            <p:nvPr/>
          </p:nvSpPr>
          <p:spPr>
            <a:xfrm>
              <a:off x="5508650" y="2880050"/>
              <a:ext cx="58700" cy="86175"/>
            </a:xfrm>
            <a:custGeom>
              <a:rect b="b" l="l" r="r" t="t"/>
              <a:pathLst>
                <a:path extrusionOk="0" h="3447" w="2348">
                  <a:moveTo>
                    <a:pt x="329" y="0"/>
                  </a:moveTo>
                  <a:cubicBezTo>
                    <a:pt x="150" y="0"/>
                    <a:pt x="5" y="143"/>
                    <a:pt x="0" y="322"/>
                  </a:cubicBezTo>
                  <a:lnTo>
                    <a:pt x="0" y="3091"/>
                  </a:lnTo>
                  <a:cubicBezTo>
                    <a:pt x="5" y="3271"/>
                    <a:pt x="150" y="3413"/>
                    <a:pt x="329" y="3413"/>
                  </a:cubicBezTo>
                  <a:cubicBezTo>
                    <a:pt x="509" y="3413"/>
                    <a:pt x="655" y="3271"/>
                    <a:pt x="660" y="3091"/>
                  </a:cubicBezTo>
                  <a:lnTo>
                    <a:pt x="660" y="2311"/>
                  </a:lnTo>
                  <a:lnTo>
                    <a:pt x="1751" y="3352"/>
                  </a:lnTo>
                  <a:cubicBezTo>
                    <a:pt x="1816" y="3415"/>
                    <a:pt x="1899" y="3446"/>
                    <a:pt x="1982" y="3446"/>
                  </a:cubicBezTo>
                  <a:cubicBezTo>
                    <a:pt x="2069" y="3446"/>
                    <a:pt x="2156" y="3412"/>
                    <a:pt x="2221" y="3343"/>
                  </a:cubicBezTo>
                  <a:cubicBezTo>
                    <a:pt x="2347" y="3212"/>
                    <a:pt x="2342" y="3000"/>
                    <a:pt x="2207" y="2875"/>
                  </a:cubicBezTo>
                  <a:lnTo>
                    <a:pt x="1003" y="1729"/>
                  </a:lnTo>
                  <a:lnTo>
                    <a:pt x="2207" y="583"/>
                  </a:lnTo>
                  <a:cubicBezTo>
                    <a:pt x="2339" y="457"/>
                    <a:pt x="2343" y="248"/>
                    <a:pt x="2218" y="116"/>
                  </a:cubicBezTo>
                  <a:cubicBezTo>
                    <a:pt x="2153" y="48"/>
                    <a:pt x="2066" y="14"/>
                    <a:pt x="1979" y="14"/>
                  </a:cubicBezTo>
                  <a:cubicBezTo>
                    <a:pt x="1897" y="14"/>
                    <a:pt x="1815" y="44"/>
                    <a:pt x="1751" y="105"/>
                  </a:cubicBezTo>
                  <a:lnTo>
                    <a:pt x="660" y="1147"/>
                  </a:lnTo>
                  <a:lnTo>
                    <a:pt x="660" y="322"/>
                  </a:lnTo>
                  <a:cubicBezTo>
                    <a:pt x="655" y="143"/>
                    <a:pt x="509" y="0"/>
                    <a:pt x="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12" name="Google Shape;412;p43"/>
            <p:cNvSpPr/>
            <p:nvPr/>
          </p:nvSpPr>
          <p:spPr>
            <a:xfrm>
              <a:off x="5577875" y="2880400"/>
              <a:ext cx="59375" cy="85750"/>
            </a:xfrm>
            <a:custGeom>
              <a:rect b="b" l="l" r="r" t="t"/>
              <a:pathLst>
                <a:path extrusionOk="0" h="3430" w="2375">
                  <a:moveTo>
                    <a:pt x="1188" y="0"/>
                  </a:moveTo>
                  <a:cubicBezTo>
                    <a:pt x="1105" y="0"/>
                    <a:pt x="1022" y="9"/>
                    <a:pt x="938" y="27"/>
                  </a:cubicBezTo>
                  <a:cubicBezTo>
                    <a:pt x="392" y="144"/>
                    <a:pt x="0" y="627"/>
                    <a:pt x="0" y="1187"/>
                  </a:cubicBezTo>
                  <a:lnTo>
                    <a:pt x="0" y="2242"/>
                  </a:lnTo>
                  <a:cubicBezTo>
                    <a:pt x="0" y="2897"/>
                    <a:pt x="532" y="3430"/>
                    <a:pt x="1188" y="3430"/>
                  </a:cubicBezTo>
                  <a:cubicBezTo>
                    <a:pt x="1843" y="3430"/>
                    <a:pt x="2375" y="2897"/>
                    <a:pt x="2375" y="2242"/>
                  </a:cubicBezTo>
                  <a:lnTo>
                    <a:pt x="2375" y="1781"/>
                  </a:lnTo>
                  <a:cubicBezTo>
                    <a:pt x="2375" y="1599"/>
                    <a:pt x="2227" y="1451"/>
                    <a:pt x="2044" y="1451"/>
                  </a:cubicBezTo>
                  <a:lnTo>
                    <a:pt x="1473" y="1451"/>
                  </a:lnTo>
                  <a:cubicBezTo>
                    <a:pt x="1293" y="1455"/>
                    <a:pt x="1151" y="1601"/>
                    <a:pt x="1151" y="1781"/>
                  </a:cubicBezTo>
                  <a:cubicBezTo>
                    <a:pt x="1151" y="1960"/>
                    <a:pt x="1293" y="2106"/>
                    <a:pt x="1473" y="2110"/>
                  </a:cubicBezTo>
                  <a:lnTo>
                    <a:pt x="1715" y="2110"/>
                  </a:lnTo>
                  <a:lnTo>
                    <a:pt x="1715" y="2242"/>
                  </a:lnTo>
                  <a:cubicBezTo>
                    <a:pt x="1715" y="2534"/>
                    <a:pt x="1479" y="2770"/>
                    <a:pt x="1188" y="2770"/>
                  </a:cubicBezTo>
                  <a:cubicBezTo>
                    <a:pt x="896" y="2770"/>
                    <a:pt x="660" y="2534"/>
                    <a:pt x="660" y="2242"/>
                  </a:cubicBezTo>
                  <a:lnTo>
                    <a:pt x="660" y="1187"/>
                  </a:lnTo>
                  <a:cubicBezTo>
                    <a:pt x="660" y="895"/>
                    <a:pt x="896" y="661"/>
                    <a:pt x="1188" y="659"/>
                  </a:cubicBezTo>
                  <a:cubicBezTo>
                    <a:pt x="1395" y="661"/>
                    <a:pt x="1583" y="782"/>
                    <a:pt x="1669" y="971"/>
                  </a:cubicBezTo>
                  <a:cubicBezTo>
                    <a:pt x="1723" y="1093"/>
                    <a:pt x="1843" y="1166"/>
                    <a:pt x="1968" y="1166"/>
                  </a:cubicBezTo>
                  <a:cubicBezTo>
                    <a:pt x="2014" y="1166"/>
                    <a:pt x="2060" y="1156"/>
                    <a:pt x="2104" y="1136"/>
                  </a:cubicBezTo>
                  <a:cubicBezTo>
                    <a:pt x="2270" y="1061"/>
                    <a:pt x="2344" y="866"/>
                    <a:pt x="2269" y="700"/>
                  </a:cubicBezTo>
                  <a:cubicBezTo>
                    <a:pt x="2075" y="267"/>
                    <a:pt x="164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13" name="Google Shape;413;p43"/>
            <p:cNvSpPr/>
            <p:nvPr/>
          </p:nvSpPr>
          <p:spPr>
            <a:xfrm>
              <a:off x="5346525" y="2584225"/>
              <a:ext cx="453900" cy="562675"/>
            </a:xfrm>
            <a:custGeom>
              <a:rect b="b" l="l" r="r" t="t"/>
              <a:pathLst>
                <a:path extrusionOk="0" h="22507" w="18156">
                  <a:moveTo>
                    <a:pt x="13073" y="2703"/>
                  </a:moveTo>
                  <a:cubicBezTo>
                    <a:pt x="14318" y="2705"/>
                    <a:pt x="15327" y="3714"/>
                    <a:pt x="15329" y="4959"/>
                  </a:cubicBezTo>
                  <a:lnTo>
                    <a:pt x="15329" y="7877"/>
                  </a:lnTo>
                  <a:cubicBezTo>
                    <a:pt x="15331" y="8773"/>
                    <a:pt x="14801" y="9585"/>
                    <a:pt x="13979" y="9943"/>
                  </a:cubicBezTo>
                  <a:cubicBezTo>
                    <a:pt x="12552" y="8889"/>
                    <a:pt x="10859" y="8331"/>
                    <a:pt x="9079" y="8331"/>
                  </a:cubicBezTo>
                  <a:cubicBezTo>
                    <a:pt x="9077" y="8331"/>
                    <a:pt x="9074" y="8331"/>
                    <a:pt x="9072" y="8331"/>
                  </a:cubicBezTo>
                  <a:cubicBezTo>
                    <a:pt x="7312" y="8331"/>
                    <a:pt x="5598" y="8896"/>
                    <a:pt x="4182" y="9944"/>
                  </a:cubicBezTo>
                  <a:cubicBezTo>
                    <a:pt x="3360" y="9585"/>
                    <a:pt x="2829" y="8773"/>
                    <a:pt x="2829" y="7876"/>
                  </a:cubicBezTo>
                  <a:lnTo>
                    <a:pt x="2829" y="4959"/>
                  </a:lnTo>
                  <a:cubicBezTo>
                    <a:pt x="2830" y="3714"/>
                    <a:pt x="3839" y="2705"/>
                    <a:pt x="5085" y="2703"/>
                  </a:cubicBezTo>
                  <a:close/>
                  <a:moveTo>
                    <a:pt x="16671" y="16399"/>
                  </a:moveTo>
                  <a:lnTo>
                    <a:pt x="16671" y="16399"/>
                  </a:lnTo>
                  <a:cubicBezTo>
                    <a:pt x="16678" y="16684"/>
                    <a:pt x="16668" y="16970"/>
                    <a:pt x="16642" y="17254"/>
                  </a:cubicBezTo>
                  <a:cubicBezTo>
                    <a:pt x="15427" y="17761"/>
                    <a:pt x="14167" y="18151"/>
                    <a:pt x="12878" y="18420"/>
                  </a:cubicBezTo>
                  <a:cubicBezTo>
                    <a:pt x="12491" y="18500"/>
                    <a:pt x="12598" y="19073"/>
                    <a:pt x="12944" y="19073"/>
                  </a:cubicBezTo>
                  <a:cubicBezTo>
                    <a:pt x="12966" y="19073"/>
                    <a:pt x="12988" y="19071"/>
                    <a:pt x="13012" y="19066"/>
                  </a:cubicBezTo>
                  <a:cubicBezTo>
                    <a:pt x="14209" y="18817"/>
                    <a:pt x="15382" y="18466"/>
                    <a:pt x="16520" y="18016"/>
                  </a:cubicBezTo>
                  <a:lnTo>
                    <a:pt x="16520" y="18016"/>
                  </a:lnTo>
                  <a:cubicBezTo>
                    <a:pt x="16240" y="19211"/>
                    <a:pt x="15578" y="20108"/>
                    <a:pt x="14512" y="20741"/>
                  </a:cubicBezTo>
                  <a:lnTo>
                    <a:pt x="14515" y="20741"/>
                  </a:lnTo>
                  <a:cubicBezTo>
                    <a:pt x="13258" y="21486"/>
                    <a:pt x="11480" y="21848"/>
                    <a:pt x="9079" y="21848"/>
                  </a:cubicBezTo>
                  <a:cubicBezTo>
                    <a:pt x="6678" y="21848"/>
                    <a:pt x="4899" y="21486"/>
                    <a:pt x="3642" y="20741"/>
                  </a:cubicBezTo>
                  <a:cubicBezTo>
                    <a:pt x="2581" y="20110"/>
                    <a:pt x="1919" y="19217"/>
                    <a:pt x="1637" y="18027"/>
                  </a:cubicBezTo>
                  <a:lnTo>
                    <a:pt x="1637" y="18027"/>
                  </a:lnTo>
                  <a:cubicBezTo>
                    <a:pt x="3886" y="19027"/>
                    <a:pt x="6408" y="19484"/>
                    <a:pt x="8895" y="19484"/>
                  </a:cubicBezTo>
                  <a:cubicBezTo>
                    <a:pt x="9770" y="19484"/>
                    <a:pt x="10641" y="19428"/>
                    <a:pt x="11494" y="19318"/>
                  </a:cubicBezTo>
                  <a:cubicBezTo>
                    <a:pt x="11899" y="19267"/>
                    <a:pt x="11839" y="18661"/>
                    <a:pt x="11458" y="18661"/>
                  </a:cubicBezTo>
                  <a:cubicBezTo>
                    <a:pt x="11443" y="18661"/>
                    <a:pt x="11427" y="18662"/>
                    <a:pt x="11410" y="18665"/>
                  </a:cubicBezTo>
                  <a:cubicBezTo>
                    <a:pt x="10562" y="18773"/>
                    <a:pt x="9671" y="18833"/>
                    <a:pt x="8766" y="18833"/>
                  </a:cubicBezTo>
                  <a:cubicBezTo>
                    <a:pt x="6263" y="18833"/>
                    <a:pt x="3650" y="18377"/>
                    <a:pt x="1523" y="17242"/>
                  </a:cubicBezTo>
                  <a:cubicBezTo>
                    <a:pt x="1443" y="17199"/>
                    <a:pt x="1482" y="16532"/>
                    <a:pt x="1485" y="16410"/>
                  </a:cubicBezTo>
                  <a:lnTo>
                    <a:pt x="1485" y="16410"/>
                  </a:lnTo>
                  <a:cubicBezTo>
                    <a:pt x="3781" y="17434"/>
                    <a:pt x="6295" y="17905"/>
                    <a:pt x="8818" y="17905"/>
                  </a:cubicBezTo>
                  <a:cubicBezTo>
                    <a:pt x="11509" y="17905"/>
                    <a:pt x="14211" y="17370"/>
                    <a:pt x="16671" y="16399"/>
                  </a:cubicBezTo>
                  <a:close/>
                  <a:moveTo>
                    <a:pt x="4759" y="1"/>
                  </a:moveTo>
                  <a:cubicBezTo>
                    <a:pt x="2136" y="1"/>
                    <a:pt x="1" y="2135"/>
                    <a:pt x="1" y="4759"/>
                  </a:cubicBezTo>
                  <a:lnTo>
                    <a:pt x="1" y="5275"/>
                  </a:lnTo>
                  <a:cubicBezTo>
                    <a:pt x="1" y="5488"/>
                    <a:pt x="166" y="5595"/>
                    <a:pt x="330" y="5595"/>
                  </a:cubicBezTo>
                  <a:cubicBezTo>
                    <a:pt x="495" y="5595"/>
                    <a:pt x="660" y="5488"/>
                    <a:pt x="660" y="5275"/>
                  </a:cubicBezTo>
                  <a:lnTo>
                    <a:pt x="660" y="4759"/>
                  </a:lnTo>
                  <a:cubicBezTo>
                    <a:pt x="660" y="2499"/>
                    <a:pt x="2498" y="659"/>
                    <a:pt x="4759" y="659"/>
                  </a:cubicBezTo>
                  <a:lnTo>
                    <a:pt x="13397" y="659"/>
                  </a:lnTo>
                  <a:cubicBezTo>
                    <a:pt x="15658" y="659"/>
                    <a:pt x="17497" y="2499"/>
                    <a:pt x="17497" y="4759"/>
                  </a:cubicBezTo>
                  <a:lnTo>
                    <a:pt x="17497" y="8077"/>
                  </a:lnTo>
                  <a:cubicBezTo>
                    <a:pt x="17493" y="9475"/>
                    <a:pt x="16781" y="10775"/>
                    <a:pt x="15605" y="11532"/>
                  </a:cubicBezTo>
                  <a:cubicBezTo>
                    <a:pt x="15472" y="11359"/>
                    <a:pt x="15331" y="11193"/>
                    <a:pt x="15185" y="11032"/>
                  </a:cubicBezTo>
                  <a:cubicBezTo>
                    <a:pt x="15115" y="10955"/>
                    <a:pt x="15034" y="10923"/>
                    <a:pt x="14955" y="10923"/>
                  </a:cubicBezTo>
                  <a:cubicBezTo>
                    <a:pt x="14707" y="10923"/>
                    <a:pt x="14480" y="11236"/>
                    <a:pt x="14698" y="11475"/>
                  </a:cubicBezTo>
                  <a:cubicBezTo>
                    <a:pt x="15768" y="12648"/>
                    <a:pt x="16440" y="14130"/>
                    <a:pt x="16623" y="15707"/>
                  </a:cubicBezTo>
                  <a:cubicBezTo>
                    <a:pt x="14715" y="16481"/>
                    <a:pt x="12749" y="16967"/>
                    <a:pt x="10776" y="17150"/>
                  </a:cubicBezTo>
                  <a:cubicBezTo>
                    <a:pt x="10175" y="17206"/>
                    <a:pt x="9572" y="17234"/>
                    <a:pt x="8969" y="17234"/>
                  </a:cubicBezTo>
                  <a:cubicBezTo>
                    <a:pt x="7929" y="17234"/>
                    <a:pt x="6889" y="17150"/>
                    <a:pt x="5860" y="16984"/>
                  </a:cubicBezTo>
                  <a:cubicBezTo>
                    <a:pt x="3834" y="16657"/>
                    <a:pt x="2239" y="16048"/>
                    <a:pt x="1534" y="15707"/>
                  </a:cubicBezTo>
                  <a:cubicBezTo>
                    <a:pt x="1962" y="12010"/>
                    <a:pt x="5099" y="9149"/>
                    <a:pt x="8795" y="9001"/>
                  </a:cubicBezTo>
                  <a:cubicBezTo>
                    <a:pt x="8892" y="8997"/>
                    <a:pt x="8989" y="8995"/>
                    <a:pt x="9087" y="8995"/>
                  </a:cubicBezTo>
                  <a:cubicBezTo>
                    <a:pt x="10757" y="8995"/>
                    <a:pt x="12383" y="9546"/>
                    <a:pt x="13712" y="10566"/>
                  </a:cubicBezTo>
                  <a:cubicBezTo>
                    <a:pt x="13792" y="10594"/>
                    <a:pt x="13875" y="10608"/>
                    <a:pt x="13958" y="10608"/>
                  </a:cubicBezTo>
                  <a:cubicBezTo>
                    <a:pt x="14029" y="10608"/>
                    <a:pt x="14101" y="10598"/>
                    <a:pt x="14170" y="10578"/>
                  </a:cubicBezTo>
                  <a:cubicBezTo>
                    <a:pt x="15271" y="10133"/>
                    <a:pt x="15991" y="9063"/>
                    <a:pt x="15988" y="7876"/>
                  </a:cubicBezTo>
                  <a:lnTo>
                    <a:pt x="15988" y="4959"/>
                  </a:lnTo>
                  <a:cubicBezTo>
                    <a:pt x="15988" y="3351"/>
                    <a:pt x="14680" y="2044"/>
                    <a:pt x="13073" y="2044"/>
                  </a:cubicBezTo>
                  <a:lnTo>
                    <a:pt x="5085" y="2044"/>
                  </a:lnTo>
                  <a:cubicBezTo>
                    <a:pt x="3477" y="2044"/>
                    <a:pt x="2169" y="3351"/>
                    <a:pt x="2169" y="4959"/>
                  </a:cubicBezTo>
                  <a:lnTo>
                    <a:pt x="2169" y="7876"/>
                  </a:lnTo>
                  <a:cubicBezTo>
                    <a:pt x="2169" y="8915"/>
                    <a:pt x="2722" y="9876"/>
                    <a:pt x="3621" y="10398"/>
                  </a:cubicBezTo>
                  <a:cubicBezTo>
                    <a:pt x="3231" y="10742"/>
                    <a:pt x="2874" y="11123"/>
                    <a:pt x="2555" y="11533"/>
                  </a:cubicBezTo>
                  <a:cubicBezTo>
                    <a:pt x="1375" y="10780"/>
                    <a:pt x="660" y="9476"/>
                    <a:pt x="660" y="8077"/>
                  </a:cubicBezTo>
                  <a:lnTo>
                    <a:pt x="660" y="6990"/>
                  </a:lnTo>
                  <a:cubicBezTo>
                    <a:pt x="660" y="6778"/>
                    <a:pt x="495" y="6671"/>
                    <a:pt x="330" y="6671"/>
                  </a:cubicBezTo>
                  <a:cubicBezTo>
                    <a:pt x="166" y="6671"/>
                    <a:pt x="1" y="6778"/>
                    <a:pt x="1" y="6990"/>
                  </a:cubicBezTo>
                  <a:lnTo>
                    <a:pt x="1" y="8077"/>
                  </a:lnTo>
                  <a:cubicBezTo>
                    <a:pt x="2" y="9689"/>
                    <a:pt x="818" y="11193"/>
                    <a:pt x="2171" y="12071"/>
                  </a:cubicBezTo>
                  <a:cubicBezTo>
                    <a:pt x="718" y="14286"/>
                    <a:pt x="154" y="17676"/>
                    <a:pt x="1801" y="19949"/>
                  </a:cubicBezTo>
                  <a:cubicBezTo>
                    <a:pt x="3413" y="22174"/>
                    <a:pt x="6549" y="22506"/>
                    <a:pt x="9079" y="22506"/>
                  </a:cubicBezTo>
                  <a:cubicBezTo>
                    <a:pt x="11735" y="22506"/>
                    <a:pt x="15110" y="22116"/>
                    <a:pt x="16597" y="19579"/>
                  </a:cubicBezTo>
                  <a:cubicBezTo>
                    <a:pt x="17926" y="17312"/>
                    <a:pt x="17365" y="14172"/>
                    <a:pt x="15988" y="12068"/>
                  </a:cubicBezTo>
                  <a:cubicBezTo>
                    <a:pt x="17331" y="11194"/>
                    <a:pt x="18155" y="9686"/>
                    <a:pt x="18155" y="8077"/>
                  </a:cubicBezTo>
                  <a:lnTo>
                    <a:pt x="18155" y="4759"/>
                  </a:lnTo>
                  <a:cubicBezTo>
                    <a:pt x="18155" y="2135"/>
                    <a:pt x="16021" y="1"/>
                    <a:pt x="13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414" name="Google Shape;414;p43"/>
          <p:cNvGrpSpPr/>
          <p:nvPr/>
        </p:nvGrpSpPr>
        <p:grpSpPr>
          <a:xfrm>
            <a:off x="959721" y="1460521"/>
            <a:ext cx="373936" cy="506486"/>
            <a:chOff x="3422325" y="4185450"/>
            <a:chExt cx="556950" cy="562700"/>
          </a:xfrm>
        </p:grpSpPr>
        <p:sp>
          <p:nvSpPr>
            <p:cNvPr id="415" name="Google Shape;415;p43"/>
            <p:cNvSpPr/>
            <p:nvPr/>
          </p:nvSpPr>
          <p:spPr>
            <a:xfrm>
              <a:off x="3422325" y="4424675"/>
              <a:ext cx="485925" cy="323475"/>
            </a:xfrm>
            <a:custGeom>
              <a:rect b="b" l="l" r="r" t="t"/>
              <a:pathLst>
                <a:path extrusionOk="0" h="12939" w="19437">
                  <a:moveTo>
                    <a:pt x="1277" y="1"/>
                  </a:moveTo>
                  <a:cubicBezTo>
                    <a:pt x="1271" y="1"/>
                    <a:pt x="1265" y="1"/>
                    <a:pt x="1258" y="1"/>
                  </a:cubicBezTo>
                  <a:cubicBezTo>
                    <a:pt x="925" y="13"/>
                    <a:pt x="860" y="475"/>
                    <a:pt x="795" y="727"/>
                  </a:cubicBezTo>
                  <a:cubicBezTo>
                    <a:pt x="668" y="1204"/>
                    <a:pt x="605" y="1694"/>
                    <a:pt x="510" y="2178"/>
                  </a:cubicBezTo>
                  <a:cubicBezTo>
                    <a:pt x="0" y="4831"/>
                    <a:pt x="0" y="8959"/>
                    <a:pt x="2275" y="12076"/>
                  </a:cubicBezTo>
                  <a:cubicBezTo>
                    <a:pt x="2523" y="12415"/>
                    <a:pt x="2760" y="12711"/>
                    <a:pt x="3184" y="12809"/>
                  </a:cubicBezTo>
                  <a:cubicBezTo>
                    <a:pt x="3642" y="12918"/>
                    <a:pt x="4146" y="12939"/>
                    <a:pt x="4643" y="12939"/>
                  </a:cubicBezTo>
                  <a:cubicBezTo>
                    <a:pt x="4948" y="12939"/>
                    <a:pt x="5249" y="12931"/>
                    <a:pt x="5537" y="12931"/>
                  </a:cubicBezTo>
                  <a:cubicBezTo>
                    <a:pt x="7700" y="12931"/>
                    <a:pt x="9783" y="12667"/>
                    <a:pt x="11754" y="12144"/>
                  </a:cubicBezTo>
                  <a:cubicBezTo>
                    <a:pt x="14638" y="11375"/>
                    <a:pt x="17137" y="10079"/>
                    <a:pt x="19184" y="8292"/>
                  </a:cubicBezTo>
                  <a:cubicBezTo>
                    <a:pt x="19437" y="8071"/>
                    <a:pt x="19219" y="7713"/>
                    <a:pt x="18958" y="7713"/>
                  </a:cubicBezTo>
                  <a:cubicBezTo>
                    <a:pt x="18889" y="7713"/>
                    <a:pt x="18818" y="7738"/>
                    <a:pt x="18751" y="7796"/>
                  </a:cubicBezTo>
                  <a:cubicBezTo>
                    <a:pt x="16782" y="9518"/>
                    <a:pt x="14370" y="10767"/>
                    <a:pt x="11585" y="11507"/>
                  </a:cubicBezTo>
                  <a:cubicBezTo>
                    <a:pt x="9687" y="12012"/>
                    <a:pt x="7614" y="12270"/>
                    <a:pt x="5494" y="12270"/>
                  </a:cubicBezTo>
                  <a:cubicBezTo>
                    <a:pt x="4892" y="12270"/>
                    <a:pt x="4286" y="12250"/>
                    <a:pt x="3679" y="12208"/>
                  </a:cubicBezTo>
                  <a:cubicBezTo>
                    <a:pt x="3424" y="12190"/>
                    <a:pt x="3187" y="12074"/>
                    <a:pt x="3017" y="11886"/>
                  </a:cubicBezTo>
                  <a:cubicBezTo>
                    <a:pt x="2511" y="11323"/>
                    <a:pt x="2159" y="10595"/>
                    <a:pt x="1863" y="9905"/>
                  </a:cubicBezTo>
                  <a:cubicBezTo>
                    <a:pt x="1512" y="9086"/>
                    <a:pt x="1287" y="8228"/>
                    <a:pt x="1135" y="7351"/>
                  </a:cubicBezTo>
                  <a:cubicBezTo>
                    <a:pt x="812" y="5482"/>
                    <a:pt x="919" y="3614"/>
                    <a:pt x="1247" y="1752"/>
                  </a:cubicBezTo>
                  <a:cubicBezTo>
                    <a:pt x="1319" y="1345"/>
                    <a:pt x="1429" y="958"/>
                    <a:pt x="1535" y="561"/>
                  </a:cubicBezTo>
                  <a:cubicBezTo>
                    <a:pt x="1598" y="324"/>
                    <a:pt x="1595" y="1"/>
                    <a:pt x="1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16" name="Google Shape;416;p43"/>
            <p:cNvSpPr/>
            <p:nvPr/>
          </p:nvSpPr>
          <p:spPr>
            <a:xfrm>
              <a:off x="3459450" y="4185450"/>
              <a:ext cx="519825" cy="474675"/>
            </a:xfrm>
            <a:custGeom>
              <a:rect b="b" l="l" r="r" t="t"/>
              <a:pathLst>
                <a:path extrusionOk="0" h="18987" w="20793">
                  <a:moveTo>
                    <a:pt x="5255" y="4073"/>
                  </a:moveTo>
                  <a:cubicBezTo>
                    <a:pt x="5253" y="4076"/>
                    <a:pt x="5252" y="4079"/>
                    <a:pt x="5252" y="4080"/>
                  </a:cubicBezTo>
                  <a:lnTo>
                    <a:pt x="5252" y="4080"/>
                  </a:lnTo>
                  <a:cubicBezTo>
                    <a:pt x="5253" y="4077"/>
                    <a:pt x="5254" y="4075"/>
                    <a:pt x="5255" y="4073"/>
                  </a:cubicBezTo>
                  <a:close/>
                  <a:moveTo>
                    <a:pt x="6464" y="1"/>
                  </a:moveTo>
                  <a:cubicBezTo>
                    <a:pt x="5981" y="1"/>
                    <a:pt x="5461" y="36"/>
                    <a:pt x="4845" y="108"/>
                  </a:cubicBezTo>
                  <a:cubicBezTo>
                    <a:pt x="4840" y="108"/>
                    <a:pt x="4836" y="109"/>
                    <a:pt x="4832" y="111"/>
                  </a:cubicBezTo>
                  <a:cubicBezTo>
                    <a:pt x="3540" y="316"/>
                    <a:pt x="2584" y="1075"/>
                    <a:pt x="1897" y="1989"/>
                  </a:cubicBezTo>
                  <a:cubicBezTo>
                    <a:pt x="1151" y="2982"/>
                    <a:pt x="1175" y="4339"/>
                    <a:pt x="1213" y="4960"/>
                  </a:cubicBezTo>
                  <a:cubicBezTo>
                    <a:pt x="1067" y="5408"/>
                    <a:pt x="874" y="5844"/>
                    <a:pt x="669" y="6304"/>
                  </a:cubicBezTo>
                  <a:cubicBezTo>
                    <a:pt x="461" y="6776"/>
                    <a:pt x="245" y="7266"/>
                    <a:pt x="81" y="7771"/>
                  </a:cubicBezTo>
                  <a:cubicBezTo>
                    <a:pt x="1" y="8019"/>
                    <a:pt x="211" y="8193"/>
                    <a:pt x="413" y="8193"/>
                  </a:cubicBezTo>
                  <a:cubicBezTo>
                    <a:pt x="537" y="8193"/>
                    <a:pt x="659" y="8127"/>
                    <a:pt x="709" y="7972"/>
                  </a:cubicBezTo>
                  <a:cubicBezTo>
                    <a:pt x="1025" y="6989"/>
                    <a:pt x="1545" y="6086"/>
                    <a:pt x="1858" y="5102"/>
                  </a:cubicBezTo>
                  <a:cubicBezTo>
                    <a:pt x="1939" y="4847"/>
                    <a:pt x="1545" y="3509"/>
                    <a:pt x="2480" y="2298"/>
                  </a:cubicBezTo>
                  <a:cubicBezTo>
                    <a:pt x="3119" y="1469"/>
                    <a:pt x="3873" y="933"/>
                    <a:pt x="4927" y="761"/>
                  </a:cubicBezTo>
                  <a:cubicBezTo>
                    <a:pt x="5513" y="693"/>
                    <a:pt x="6007" y="659"/>
                    <a:pt x="6462" y="659"/>
                  </a:cubicBezTo>
                  <a:cubicBezTo>
                    <a:pt x="6648" y="659"/>
                    <a:pt x="6828" y="665"/>
                    <a:pt x="7005" y="676"/>
                  </a:cubicBezTo>
                  <a:cubicBezTo>
                    <a:pt x="7287" y="709"/>
                    <a:pt x="7564" y="867"/>
                    <a:pt x="7786" y="1122"/>
                  </a:cubicBezTo>
                  <a:cubicBezTo>
                    <a:pt x="8135" y="1605"/>
                    <a:pt x="8285" y="2152"/>
                    <a:pt x="8441" y="2732"/>
                  </a:cubicBezTo>
                  <a:cubicBezTo>
                    <a:pt x="8557" y="3158"/>
                    <a:pt x="8602" y="3288"/>
                    <a:pt x="8418" y="3693"/>
                  </a:cubicBezTo>
                  <a:cubicBezTo>
                    <a:pt x="8191" y="4004"/>
                    <a:pt x="7834" y="4142"/>
                    <a:pt x="7496" y="4297"/>
                  </a:cubicBezTo>
                  <a:cubicBezTo>
                    <a:pt x="7265" y="4405"/>
                    <a:pt x="6970" y="4602"/>
                    <a:pt x="6693" y="4602"/>
                  </a:cubicBezTo>
                  <a:cubicBezTo>
                    <a:pt x="6605" y="4602"/>
                    <a:pt x="6519" y="4583"/>
                    <a:pt x="6438" y="4534"/>
                  </a:cubicBezTo>
                  <a:cubicBezTo>
                    <a:pt x="6264" y="4429"/>
                    <a:pt x="6229" y="4278"/>
                    <a:pt x="6126" y="4122"/>
                  </a:cubicBezTo>
                  <a:cubicBezTo>
                    <a:pt x="5974" y="3888"/>
                    <a:pt x="5607" y="3561"/>
                    <a:pt x="5756" y="3242"/>
                  </a:cubicBezTo>
                  <a:cubicBezTo>
                    <a:pt x="5826" y="3092"/>
                    <a:pt x="5952" y="3040"/>
                    <a:pt x="6088" y="3040"/>
                  </a:cubicBezTo>
                  <a:cubicBezTo>
                    <a:pt x="6214" y="3040"/>
                    <a:pt x="6349" y="3085"/>
                    <a:pt x="6455" y="3139"/>
                  </a:cubicBezTo>
                  <a:cubicBezTo>
                    <a:pt x="6577" y="3201"/>
                    <a:pt x="6730" y="3271"/>
                    <a:pt x="6866" y="3271"/>
                  </a:cubicBezTo>
                  <a:cubicBezTo>
                    <a:pt x="6975" y="3271"/>
                    <a:pt x="7073" y="3227"/>
                    <a:pt x="7137" y="3101"/>
                  </a:cubicBezTo>
                  <a:cubicBezTo>
                    <a:pt x="7286" y="2806"/>
                    <a:pt x="6968" y="2662"/>
                    <a:pt x="6754" y="2552"/>
                  </a:cubicBezTo>
                  <a:cubicBezTo>
                    <a:pt x="6588" y="2468"/>
                    <a:pt x="6392" y="2368"/>
                    <a:pt x="6142" y="2368"/>
                  </a:cubicBezTo>
                  <a:cubicBezTo>
                    <a:pt x="6069" y="2368"/>
                    <a:pt x="5991" y="2377"/>
                    <a:pt x="5909" y="2397"/>
                  </a:cubicBezTo>
                  <a:cubicBezTo>
                    <a:pt x="5553" y="2469"/>
                    <a:pt x="5271" y="2690"/>
                    <a:pt x="5149" y="2985"/>
                  </a:cubicBezTo>
                  <a:cubicBezTo>
                    <a:pt x="4961" y="3417"/>
                    <a:pt x="5130" y="3806"/>
                    <a:pt x="5293" y="4093"/>
                  </a:cubicBezTo>
                  <a:lnTo>
                    <a:pt x="5252" y="4081"/>
                  </a:lnTo>
                  <a:cubicBezTo>
                    <a:pt x="5252" y="4081"/>
                    <a:pt x="5252" y="4081"/>
                    <a:pt x="5252" y="4080"/>
                  </a:cubicBezTo>
                  <a:lnTo>
                    <a:pt x="5252" y="4080"/>
                  </a:lnTo>
                  <a:cubicBezTo>
                    <a:pt x="5172" y="4287"/>
                    <a:pt x="4749" y="4779"/>
                    <a:pt x="3701" y="5198"/>
                  </a:cubicBezTo>
                  <a:cubicBezTo>
                    <a:pt x="3573" y="5250"/>
                    <a:pt x="3491" y="5377"/>
                    <a:pt x="3496" y="5515"/>
                  </a:cubicBezTo>
                  <a:cubicBezTo>
                    <a:pt x="3499" y="5615"/>
                    <a:pt x="3517" y="5802"/>
                    <a:pt x="3557" y="5889"/>
                  </a:cubicBezTo>
                  <a:cubicBezTo>
                    <a:pt x="4687" y="8313"/>
                    <a:pt x="4950" y="10644"/>
                    <a:pt x="4972" y="12172"/>
                  </a:cubicBezTo>
                  <a:cubicBezTo>
                    <a:pt x="4990" y="13493"/>
                    <a:pt x="4837" y="14458"/>
                    <a:pt x="4772" y="14805"/>
                  </a:cubicBezTo>
                  <a:cubicBezTo>
                    <a:pt x="4027" y="15976"/>
                    <a:pt x="3847" y="17468"/>
                    <a:pt x="4313" y="18777"/>
                  </a:cubicBezTo>
                  <a:cubicBezTo>
                    <a:pt x="4365" y="18924"/>
                    <a:pt x="4483" y="18987"/>
                    <a:pt x="4605" y="18987"/>
                  </a:cubicBezTo>
                  <a:cubicBezTo>
                    <a:pt x="4810" y="18987"/>
                    <a:pt x="5022" y="18808"/>
                    <a:pt x="4933" y="18555"/>
                  </a:cubicBezTo>
                  <a:cubicBezTo>
                    <a:pt x="4397" y="17046"/>
                    <a:pt x="4887" y="15320"/>
                    <a:pt x="6088" y="14289"/>
                  </a:cubicBezTo>
                  <a:cubicBezTo>
                    <a:pt x="6895" y="13596"/>
                    <a:pt x="7928" y="13238"/>
                    <a:pt x="8967" y="13238"/>
                  </a:cubicBezTo>
                  <a:cubicBezTo>
                    <a:pt x="9574" y="13238"/>
                    <a:pt x="10182" y="13360"/>
                    <a:pt x="10749" y="13607"/>
                  </a:cubicBezTo>
                  <a:cubicBezTo>
                    <a:pt x="10792" y="13626"/>
                    <a:pt x="10835" y="13635"/>
                    <a:pt x="10877" y="13635"/>
                  </a:cubicBezTo>
                  <a:cubicBezTo>
                    <a:pt x="11092" y="13635"/>
                    <a:pt x="11275" y="13412"/>
                    <a:pt x="11189" y="13188"/>
                  </a:cubicBezTo>
                  <a:cubicBezTo>
                    <a:pt x="10841" y="12278"/>
                    <a:pt x="10845" y="11254"/>
                    <a:pt x="11165" y="10337"/>
                  </a:cubicBezTo>
                  <a:cubicBezTo>
                    <a:pt x="11486" y="9419"/>
                    <a:pt x="12090" y="8752"/>
                    <a:pt x="12872" y="8194"/>
                  </a:cubicBezTo>
                  <a:cubicBezTo>
                    <a:pt x="13575" y="7691"/>
                    <a:pt x="14430" y="7460"/>
                    <a:pt x="15294" y="7460"/>
                  </a:cubicBezTo>
                  <a:cubicBezTo>
                    <a:pt x="16348" y="7460"/>
                    <a:pt x="17415" y="7805"/>
                    <a:pt x="18234" y="8423"/>
                  </a:cubicBezTo>
                  <a:cubicBezTo>
                    <a:pt x="19232" y="9176"/>
                    <a:pt x="19877" y="10346"/>
                    <a:pt x="20004" y="11633"/>
                  </a:cubicBezTo>
                  <a:cubicBezTo>
                    <a:pt x="20123" y="12835"/>
                    <a:pt x="19803" y="14094"/>
                    <a:pt x="19079" y="15276"/>
                  </a:cubicBezTo>
                  <a:cubicBezTo>
                    <a:pt x="18995" y="15412"/>
                    <a:pt x="18904" y="15550"/>
                    <a:pt x="18811" y="15685"/>
                  </a:cubicBezTo>
                  <a:cubicBezTo>
                    <a:pt x="18636" y="15934"/>
                    <a:pt x="18865" y="16202"/>
                    <a:pt x="19099" y="16202"/>
                  </a:cubicBezTo>
                  <a:cubicBezTo>
                    <a:pt x="19190" y="16202"/>
                    <a:pt x="19282" y="16161"/>
                    <a:pt x="19350" y="16063"/>
                  </a:cubicBezTo>
                  <a:cubicBezTo>
                    <a:pt x="19452" y="15918"/>
                    <a:pt x="19549" y="15769"/>
                    <a:pt x="19640" y="15620"/>
                  </a:cubicBezTo>
                  <a:cubicBezTo>
                    <a:pt x="20441" y="14315"/>
                    <a:pt x="20793" y="12914"/>
                    <a:pt x="20660" y="11568"/>
                  </a:cubicBezTo>
                  <a:lnTo>
                    <a:pt x="20660" y="11568"/>
                  </a:lnTo>
                  <a:lnTo>
                    <a:pt x="20661" y="11569"/>
                  </a:lnTo>
                  <a:cubicBezTo>
                    <a:pt x="20516" y="10099"/>
                    <a:pt x="19775" y="8761"/>
                    <a:pt x="18631" y="7898"/>
                  </a:cubicBezTo>
                  <a:cubicBezTo>
                    <a:pt x="17685" y="7185"/>
                    <a:pt x="16515" y="6828"/>
                    <a:pt x="15352" y="6828"/>
                  </a:cubicBezTo>
                  <a:cubicBezTo>
                    <a:pt x="13676" y="6828"/>
                    <a:pt x="12015" y="7570"/>
                    <a:pt x="11062" y="9057"/>
                  </a:cubicBezTo>
                  <a:cubicBezTo>
                    <a:pt x="10342" y="10179"/>
                    <a:pt x="10103" y="11528"/>
                    <a:pt x="10380" y="12777"/>
                  </a:cubicBezTo>
                  <a:cubicBezTo>
                    <a:pt x="9914" y="12642"/>
                    <a:pt x="9433" y="12574"/>
                    <a:pt x="8950" y="12574"/>
                  </a:cubicBezTo>
                  <a:cubicBezTo>
                    <a:pt x="8761" y="12574"/>
                    <a:pt x="8572" y="12585"/>
                    <a:pt x="8383" y="12606"/>
                  </a:cubicBezTo>
                  <a:cubicBezTo>
                    <a:pt x="7319" y="12725"/>
                    <a:pt x="6331" y="13174"/>
                    <a:pt x="5565" y="13870"/>
                  </a:cubicBezTo>
                  <a:cubicBezTo>
                    <a:pt x="5617" y="13310"/>
                    <a:pt x="5639" y="12749"/>
                    <a:pt x="5630" y="12187"/>
                  </a:cubicBezTo>
                  <a:cubicBezTo>
                    <a:pt x="5610" y="10608"/>
                    <a:pt x="5343" y="8210"/>
                    <a:pt x="4195" y="5704"/>
                  </a:cubicBezTo>
                  <a:cubicBezTo>
                    <a:pt x="5011" y="5341"/>
                    <a:pt x="5439" y="4948"/>
                    <a:pt x="5661" y="4663"/>
                  </a:cubicBezTo>
                  <a:cubicBezTo>
                    <a:pt x="5801" y="4895"/>
                    <a:pt x="6012" y="5074"/>
                    <a:pt x="6261" y="5182"/>
                  </a:cubicBezTo>
                  <a:cubicBezTo>
                    <a:pt x="6400" y="5240"/>
                    <a:pt x="6535" y="5264"/>
                    <a:pt x="6666" y="5264"/>
                  </a:cubicBezTo>
                  <a:cubicBezTo>
                    <a:pt x="7058" y="5264"/>
                    <a:pt x="7420" y="5050"/>
                    <a:pt x="7793" y="4889"/>
                  </a:cubicBezTo>
                  <a:cubicBezTo>
                    <a:pt x="8246" y="4695"/>
                    <a:pt x="8688" y="4463"/>
                    <a:pt x="8975" y="4048"/>
                  </a:cubicBezTo>
                  <a:cubicBezTo>
                    <a:pt x="9311" y="3562"/>
                    <a:pt x="9223" y="3091"/>
                    <a:pt x="9079" y="2559"/>
                  </a:cubicBezTo>
                  <a:cubicBezTo>
                    <a:pt x="8911" y="1943"/>
                    <a:pt x="8739" y="1307"/>
                    <a:pt x="8311" y="724"/>
                  </a:cubicBezTo>
                  <a:cubicBezTo>
                    <a:pt x="8305" y="717"/>
                    <a:pt x="8301" y="711"/>
                    <a:pt x="8295" y="703"/>
                  </a:cubicBezTo>
                  <a:cubicBezTo>
                    <a:pt x="7960" y="313"/>
                    <a:pt x="7525" y="71"/>
                    <a:pt x="7071" y="21"/>
                  </a:cubicBezTo>
                  <a:lnTo>
                    <a:pt x="7055" y="19"/>
                  </a:lnTo>
                  <a:cubicBezTo>
                    <a:pt x="6862" y="7"/>
                    <a:pt x="6666" y="1"/>
                    <a:pt x="6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417" name="Google Shape;417;p43"/>
          <p:cNvGrpSpPr/>
          <p:nvPr/>
        </p:nvGrpSpPr>
        <p:grpSpPr>
          <a:xfrm>
            <a:off x="2748969" y="1460364"/>
            <a:ext cx="373349" cy="506509"/>
            <a:chOff x="3391900" y="994050"/>
            <a:chExt cx="556075" cy="562725"/>
          </a:xfrm>
        </p:grpSpPr>
        <p:sp>
          <p:nvSpPr>
            <p:cNvPr id="418" name="Google Shape;418;p43"/>
            <p:cNvSpPr/>
            <p:nvPr/>
          </p:nvSpPr>
          <p:spPr>
            <a:xfrm>
              <a:off x="3406300" y="994050"/>
              <a:ext cx="235300" cy="281350"/>
            </a:xfrm>
            <a:custGeom>
              <a:rect b="b" l="l" r="r" t="t"/>
              <a:pathLst>
                <a:path extrusionOk="0" h="11254" w="9412">
                  <a:moveTo>
                    <a:pt x="9042" y="1"/>
                  </a:moveTo>
                  <a:cubicBezTo>
                    <a:pt x="8946" y="1"/>
                    <a:pt x="8851" y="43"/>
                    <a:pt x="8786" y="123"/>
                  </a:cubicBezTo>
                  <a:lnTo>
                    <a:pt x="197" y="10716"/>
                  </a:lnTo>
                  <a:cubicBezTo>
                    <a:pt x="1" y="10960"/>
                    <a:pt x="228" y="11254"/>
                    <a:pt x="470" y="11254"/>
                  </a:cubicBezTo>
                  <a:cubicBezTo>
                    <a:pt x="554" y="11254"/>
                    <a:pt x="640" y="11218"/>
                    <a:pt x="711" y="11131"/>
                  </a:cubicBezTo>
                  <a:lnTo>
                    <a:pt x="9297" y="538"/>
                  </a:lnTo>
                  <a:cubicBezTo>
                    <a:pt x="9412" y="396"/>
                    <a:pt x="9390" y="189"/>
                    <a:pt x="9250" y="74"/>
                  </a:cubicBezTo>
                  <a:cubicBezTo>
                    <a:pt x="9188" y="25"/>
                    <a:pt x="9115" y="1"/>
                    <a:pt x="9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19" name="Google Shape;419;p43"/>
            <p:cNvSpPr/>
            <p:nvPr/>
          </p:nvSpPr>
          <p:spPr>
            <a:xfrm>
              <a:off x="3687750" y="1275400"/>
              <a:ext cx="235325" cy="281375"/>
            </a:xfrm>
            <a:custGeom>
              <a:rect b="b" l="l" r="r" t="t"/>
              <a:pathLst>
                <a:path extrusionOk="0" h="11255" w="9413">
                  <a:moveTo>
                    <a:pt x="9042" y="1"/>
                  </a:moveTo>
                  <a:cubicBezTo>
                    <a:pt x="8946" y="1"/>
                    <a:pt x="8851" y="42"/>
                    <a:pt x="8786" y="122"/>
                  </a:cubicBezTo>
                  <a:lnTo>
                    <a:pt x="198" y="10717"/>
                  </a:lnTo>
                  <a:cubicBezTo>
                    <a:pt x="0" y="10960"/>
                    <a:pt x="228" y="11254"/>
                    <a:pt x="470" y="11254"/>
                  </a:cubicBezTo>
                  <a:cubicBezTo>
                    <a:pt x="555" y="11254"/>
                    <a:pt x="641" y="11218"/>
                    <a:pt x="711" y="11131"/>
                  </a:cubicBezTo>
                  <a:lnTo>
                    <a:pt x="9298" y="538"/>
                  </a:lnTo>
                  <a:cubicBezTo>
                    <a:pt x="9412" y="396"/>
                    <a:pt x="9391" y="189"/>
                    <a:pt x="9250" y="74"/>
                  </a:cubicBezTo>
                  <a:cubicBezTo>
                    <a:pt x="9189" y="25"/>
                    <a:pt x="9115" y="1"/>
                    <a:pt x="9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20" name="Google Shape;420;p43"/>
            <p:cNvSpPr/>
            <p:nvPr/>
          </p:nvSpPr>
          <p:spPr>
            <a:xfrm>
              <a:off x="3822600" y="1369900"/>
              <a:ext cx="125375" cy="146200"/>
            </a:xfrm>
            <a:custGeom>
              <a:rect b="b" l="l" r="r" t="t"/>
              <a:pathLst>
                <a:path extrusionOk="0" h="5848" w="5015">
                  <a:moveTo>
                    <a:pt x="4644" y="1"/>
                  </a:moveTo>
                  <a:cubicBezTo>
                    <a:pt x="4548" y="1"/>
                    <a:pt x="4452" y="43"/>
                    <a:pt x="4387" y="123"/>
                  </a:cubicBezTo>
                  <a:lnTo>
                    <a:pt x="198" y="5311"/>
                  </a:lnTo>
                  <a:cubicBezTo>
                    <a:pt x="1" y="5554"/>
                    <a:pt x="229" y="5848"/>
                    <a:pt x="470" y="5848"/>
                  </a:cubicBezTo>
                  <a:cubicBezTo>
                    <a:pt x="554" y="5848"/>
                    <a:pt x="640" y="5811"/>
                    <a:pt x="710" y="5725"/>
                  </a:cubicBezTo>
                  <a:lnTo>
                    <a:pt x="4900" y="538"/>
                  </a:lnTo>
                  <a:cubicBezTo>
                    <a:pt x="5014" y="395"/>
                    <a:pt x="4993" y="188"/>
                    <a:pt x="4851" y="74"/>
                  </a:cubicBezTo>
                  <a:cubicBezTo>
                    <a:pt x="4790" y="24"/>
                    <a:pt x="4717" y="1"/>
                    <a:pt x="4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21" name="Google Shape;421;p43"/>
            <p:cNvSpPr/>
            <p:nvPr/>
          </p:nvSpPr>
          <p:spPr>
            <a:xfrm>
              <a:off x="3391900" y="1034750"/>
              <a:ext cx="127475" cy="146150"/>
            </a:xfrm>
            <a:custGeom>
              <a:rect b="b" l="l" r="r" t="t"/>
              <a:pathLst>
                <a:path extrusionOk="0" h="5846" w="5099">
                  <a:moveTo>
                    <a:pt x="4626" y="1"/>
                  </a:moveTo>
                  <a:cubicBezTo>
                    <a:pt x="4542" y="1"/>
                    <a:pt x="4456" y="36"/>
                    <a:pt x="4386" y="122"/>
                  </a:cubicBezTo>
                  <a:lnTo>
                    <a:pt x="198" y="5309"/>
                  </a:lnTo>
                  <a:cubicBezTo>
                    <a:pt x="0" y="5553"/>
                    <a:pt x="229" y="5846"/>
                    <a:pt x="471" y="5846"/>
                  </a:cubicBezTo>
                  <a:cubicBezTo>
                    <a:pt x="555" y="5846"/>
                    <a:pt x="641" y="5810"/>
                    <a:pt x="711" y="5724"/>
                  </a:cubicBezTo>
                  <a:lnTo>
                    <a:pt x="4899" y="537"/>
                  </a:lnTo>
                  <a:cubicBezTo>
                    <a:pt x="5098" y="292"/>
                    <a:pt x="4868" y="1"/>
                    <a:pt x="46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422" name="Google Shape;422;p43"/>
            <p:cNvSpPr/>
            <p:nvPr/>
          </p:nvSpPr>
          <p:spPr>
            <a:xfrm>
              <a:off x="3461650" y="994125"/>
              <a:ext cx="432500" cy="562575"/>
            </a:xfrm>
            <a:custGeom>
              <a:rect b="b" l="l" r="r" t="t"/>
              <a:pathLst>
                <a:path extrusionOk="0" h="22503" w="17300">
                  <a:moveTo>
                    <a:pt x="9797" y="1471"/>
                  </a:moveTo>
                  <a:lnTo>
                    <a:pt x="8801" y="8511"/>
                  </a:lnTo>
                  <a:cubicBezTo>
                    <a:pt x="8775" y="8708"/>
                    <a:pt x="8926" y="8884"/>
                    <a:pt x="9126" y="8887"/>
                  </a:cubicBezTo>
                  <a:lnTo>
                    <a:pt x="16247" y="8926"/>
                  </a:lnTo>
                  <a:lnTo>
                    <a:pt x="6273" y="20921"/>
                  </a:lnTo>
                  <a:lnTo>
                    <a:pt x="8089" y="12669"/>
                  </a:lnTo>
                  <a:cubicBezTo>
                    <a:pt x="8133" y="12470"/>
                    <a:pt x="7969" y="12269"/>
                    <a:pt x="7766" y="12269"/>
                  </a:cubicBezTo>
                  <a:lnTo>
                    <a:pt x="1118" y="12285"/>
                  </a:lnTo>
                  <a:lnTo>
                    <a:pt x="9797" y="1471"/>
                  </a:lnTo>
                  <a:close/>
                  <a:moveTo>
                    <a:pt x="10283" y="0"/>
                  </a:moveTo>
                  <a:cubicBezTo>
                    <a:pt x="10194" y="0"/>
                    <a:pt x="10104" y="37"/>
                    <a:pt x="10036" y="120"/>
                  </a:cubicBezTo>
                  <a:lnTo>
                    <a:pt x="171" y="12410"/>
                  </a:lnTo>
                  <a:cubicBezTo>
                    <a:pt x="0" y="12621"/>
                    <a:pt x="159" y="12946"/>
                    <a:pt x="429" y="12946"/>
                  </a:cubicBezTo>
                  <a:lnTo>
                    <a:pt x="7357" y="12929"/>
                  </a:lnTo>
                  <a:lnTo>
                    <a:pt x="5336" y="22104"/>
                  </a:lnTo>
                  <a:cubicBezTo>
                    <a:pt x="5286" y="22329"/>
                    <a:pt x="5475" y="22502"/>
                    <a:pt x="5669" y="22502"/>
                  </a:cubicBezTo>
                  <a:cubicBezTo>
                    <a:pt x="5756" y="22502"/>
                    <a:pt x="5844" y="22467"/>
                    <a:pt x="5912" y="22387"/>
                  </a:cubicBezTo>
                  <a:lnTo>
                    <a:pt x="17200" y="8810"/>
                  </a:lnTo>
                  <a:cubicBezTo>
                    <a:pt x="17281" y="8711"/>
                    <a:pt x="17300" y="8575"/>
                    <a:pt x="17246" y="8459"/>
                  </a:cubicBezTo>
                  <a:cubicBezTo>
                    <a:pt x="17191" y="8343"/>
                    <a:pt x="17075" y="8269"/>
                    <a:pt x="16947" y="8269"/>
                  </a:cubicBezTo>
                  <a:lnTo>
                    <a:pt x="9506" y="8229"/>
                  </a:lnTo>
                  <a:lnTo>
                    <a:pt x="10619" y="374"/>
                  </a:lnTo>
                  <a:cubicBezTo>
                    <a:pt x="10650" y="158"/>
                    <a:pt x="10468" y="0"/>
                    <a:pt x="10283" y="0"/>
                  </a:cubicBezTo>
                  <a:close/>
                </a:path>
              </a:pathLst>
            </a:custGeom>
            <a:solidFill>
              <a:srgbClr val="3636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sp>
        <p:nvSpPr>
          <p:cNvPr id="423" name="Google Shape;423;p43"/>
          <p:cNvSpPr/>
          <p:nvPr/>
        </p:nvSpPr>
        <p:spPr>
          <a:xfrm>
            <a:off x="5864976" y="650400"/>
            <a:ext cx="4075934" cy="4181993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3"/>
          <p:cNvSpPr txBox="1"/>
          <p:nvPr>
            <p:ph idx="4294967295" type="subTitle"/>
          </p:nvPr>
        </p:nvSpPr>
        <p:spPr>
          <a:xfrm>
            <a:off x="6313225" y="1460525"/>
            <a:ext cx="2471700" cy="8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Each test was conducted virtually with audio and screen recording.</a:t>
            </a:r>
            <a:endParaRPr sz="1600"/>
          </a:p>
        </p:txBody>
      </p:sp>
      <p:sp>
        <p:nvSpPr>
          <p:cNvPr id="425" name="Google Shape;425;p43"/>
          <p:cNvSpPr txBox="1"/>
          <p:nvPr>
            <p:ph idx="4294967295" type="subTitle"/>
          </p:nvPr>
        </p:nvSpPr>
        <p:spPr>
          <a:xfrm>
            <a:off x="6313225" y="2559400"/>
            <a:ext cx="2528400" cy="8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Each user attempted three basic tasks, as we noted </a:t>
            </a:r>
            <a:r>
              <a:rPr b="1" lang="en" sz="1600">
                <a:solidFill>
                  <a:schemeClr val="accent1"/>
                </a:solidFill>
              </a:rPr>
              <a:t>positives</a:t>
            </a:r>
            <a:r>
              <a:rPr lang="en" sz="1600"/>
              <a:t>, </a:t>
            </a:r>
            <a:r>
              <a:rPr b="1" lang="en" sz="1600">
                <a:solidFill>
                  <a:schemeClr val="accent1"/>
                </a:solidFill>
              </a:rPr>
              <a:t>problems</a:t>
            </a:r>
            <a:r>
              <a:rPr lang="en" sz="1600"/>
              <a:t> and </a:t>
            </a:r>
            <a:r>
              <a:rPr b="1" lang="en" sz="1600">
                <a:solidFill>
                  <a:schemeClr val="accent1"/>
                </a:solidFill>
              </a:rPr>
              <a:t>mistakes</a:t>
            </a:r>
            <a:r>
              <a:rPr lang="en" sz="1600"/>
              <a:t>.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350"/>
            <a:ext cx="5739650" cy="35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4"/>
          <p:cNvSpPr/>
          <p:nvPr/>
        </p:nvSpPr>
        <p:spPr>
          <a:xfrm>
            <a:off x="5015700" y="185724"/>
            <a:ext cx="3690835" cy="4262084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4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33" name="Google Shape;433;p44"/>
          <p:cNvSpPr txBox="1"/>
          <p:nvPr>
            <p:ph idx="2" type="title"/>
          </p:nvPr>
        </p:nvSpPr>
        <p:spPr>
          <a:xfrm>
            <a:off x="5182600" y="1446475"/>
            <a:ext cx="33570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TASK OF FINDING A COIN WAS SLOWEST FOR ALL USERS</a:t>
            </a:r>
            <a:endParaRPr/>
          </a:p>
        </p:txBody>
      </p:sp>
      <p:sp>
        <p:nvSpPr>
          <p:cNvPr id="434" name="Google Shape;434;p44"/>
          <p:cNvSpPr txBox="1"/>
          <p:nvPr>
            <p:ph idx="1" type="subTitle"/>
          </p:nvPr>
        </p:nvSpPr>
        <p:spPr>
          <a:xfrm>
            <a:off x="5723950" y="2046182"/>
            <a:ext cx="2274300" cy="1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how to find a coin took multiple tries.</a:t>
            </a:r>
            <a:endParaRPr/>
          </a:p>
        </p:txBody>
      </p:sp>
      <p:sp>
        <p:nvSpPr>
          <p:cNvPr id="435" name="Google Shape;435;p44"/>
          <p:cNvSpPr/>
          <p:nvPr/>
        </p:nvSpPr>
        <p:spPr>
          <a:xfrm>
            <a:off x="7762825" y="31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4650" y="3144275"/>
            <a:ext cx="6558075" cy="20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5"/>
          <p:cNvSpPr/>
          <p:nvPr/>
        </p:nvSpPr>
        <p:spPr>
          <a:xfrm>
            <a:off x="5015700" y="185724"/>
            <a:ext cx="3690835" cy="4262084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5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43" name="Google Shape;443;p45"/>
          <p:cNvSpPr txBox="1"/>
          <p:nvPr>
            <p:ph idx="2" type="title"/>
          </p:nvPr>
        </p:nvSpPr>
        <p:spPr>
          <a:xfrm>
            <a:off x="5182613" y="1446475"/>
            <a:ext cx="33570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ICONS LIKE CHAT WERE INTUITIVE - BUT OTHERS WEREN'T</a:t>
            </a:r>
            <a:endParaRPr/>
          </a:p>
        </p:txBody>
      </p:sp>
      <p:sp>
        <p:nvSpPr>
          <p:cNvPr id="444" name="Google Shape;444;p45"/>
          <p:cNvSpPr txBox="1"/>
          <p:nvPr>
            <p:ph idx="1" type="subTitle"/>
          </p:nvPr>
        </p:nvSpPr>
        <p:spPr>
          <a:xfrm>
            <a:off x="5723975" y="2046182"/>
            <a:ext cx="2274300" cy="1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Familiar icons made task two and three easy, but, </a:t>
            </a:r>
            <a:r>
              <a:rPr lang="en"/>
              <a:t>our home/map icon slowed down some users.</a:t>
            </a:r>
            <a:endParaRPr/>
          </a:p>
        </p:txBody>
      </p:sp>
      <p:sp>
        <p:nvSpPr>
          <p:cNvPr id="445" name="Google Shape;445;p45"/>
          <p:cNvSpPr/>
          <p:nvPr/>
        </p:nvSpPr>
        <p:spPr>
          <a:xfrm>
            <a:off x="7762825" y="31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6525"/>
            <a:ext cx="5178125" cy="38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6"/>
          <p:cNvSpPr/>
          <p:nvPr/>
        </p:nvSpPr>
        <p:spPr>
          <a:xfrm>
            <a:off x="5015700" y="185724"/>
            <a:ext cx="3690835" cy="4262084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rgbClr val="3636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6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53" name="Google Shape;453;p46"/>
          <p:cNvSpPr txBox="1"/>
          <p:nvPr>
            <p:ph idx="2" type="title"/>
          </p:nvPr>
        </p:nvSpPr>
        <p:spPr>
          <a:xfrm>
            <a:off x="5182600" y="1446475"/>
            <a:ext cx="33570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USERS NEEDED HELP UNDERSTANDING THE AR ASPECT OF THE APP</a:t>
            </a:r>
            <a:endParaRPr/>
          </a:p>
        </p:txBody>
      </p:sp>
      <p:sp>
        <p:nvSpPr>
          <p:cNvPr id="454" name="Google Shape;454;p46"/>
          <p:cNvSpPr txBox="1"/>
          <p:nvPr>
            <p:ph idx="1" type="subTitle"/>
          </p:nvPr>
        </p:nvSpPr>
        <p:spPr>
          <a:xfrm>
            <a:off x="5646551" y="2046175"/>
            <a:ext cx="2429100" cy="1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weren't sure how to interpret the map of Stanford or their own location.</a:t>
            </a:r>
            <a:r>
              <a:rPr lang="en"/>
              <a:t> </a:t>
            </a:r>
            <a:endParaRPr/>
          </a:p>
        </p:txBody>
      </p:sp>
      <p:sp>
        <p:nvSpPr>
          <p:cNvPr id="455" name="Google Shape;455;p46"/>
          <p:cNvSpPr/>
          <p:nvPr/>
        </p:nvSpPr>
        <p:spPr>
          <a:xfrm>
            <a:off x="7762825" y="31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SUGGESTED UI CHANGES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61" name="Google Shape;461;p47"/>
          <p:cNvSpPr txBox="1"/>
          <p:nvPr>
            <p:ph idx="4294967295" type="title"/>
          </p:nvPr>
        </p:nvSpPr>
        <p:spPr>
          <a:xfrm>
            <a:off x="526475" y="1759075"/>
            <a:ext cx="25872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ONBOARDING AND HELP</a:t>
            </a:r>
            <a:endParaRPr sz="2000"/>
          </a:p>
        </p:txBody>
      </p:sp>
      <p:sp>
        <p:nvSpPr>
          <p:cNvPr id="462" name="Google Shape;462;p47"/>
          <p:cNvSpPr txBox="1"/>
          <p:nvPr>
            <p:ph idx="4294967295" type="subTitle"/>
          </p:nvPr>
        </p:nvSpPr>
        <p:spPr>
          <a:xfrm>
            <a:off x="622014" y="2373646"/>
            <a:ext cx="2396100" cy="18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Add </a:t>
            </a:r>
            <a:r>
              <a:rPr lang="en" sz="1800"/>
              <a:t>onboarding and have help options to explain the features</a:t>
            </a:r>
            <a:endParaRPr sz="1800"/>
          </a:p>
        </p:txBody>
      </p:sp>
      <p:sp>
        <p:nvSpPr>
          <p:cNvPr id="463" name="Google Shape;463;p47"/>
          <p:cNvSpPr txBox="1"/>
          <p:nvPr>
            <p:ph idx="4294967295" type="title"/>
          </p:nvPr>
        </p:nvSpPr>
        <p:spPr>
          <a:xfrm>
            <a:off x="3291350" y="1759075"/>
            <a:ext cx="23961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NAVIGATION ICONS</a:t>
            </a:r>
            <a:endParaRPr sz="2000"/>
          </a:p>
        </p:txBody>
      </p:sp>
      <p:sp>
        <p:nvSpPr>
          <p:cNvPr id="464" name="Google Shape;464;p47"/>
          <p:cNvSpPr txBox="1"/>
          <p:nvPr>
            <p:ph idx="4294967295" type="subTitle"/>
          </p:nvPr>
        </p:nvSpPr>
        <p:spPr>
          <a:xfrm>
            <a:off x="3255625" y="2411748"/>
            <a:ext cx="2396100" cy="10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The home/map icon needs to be altered to make it intuitive</a:t>
            </a:r>
            <a:endParaRPr sz="1800"/>
          </a:p>
        </p:txBody>
      </p:sp>
      <p:sp>
        <p:nvSpPr>
          <p:cNvPr id="465" name="Google Shape;465;p47"/>
          <p:cNvSpPr txBox="1"/>
          <p:nvPr>
            <p:ph idx="4294967295" type="title"/>
          </p:nvPr>
        </p:nvSpPr>
        <p:spPr>
          <a:xfrm>
            <a:off x="5769775" y="1759075"/>
            <a:ext cx="32028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</a:rPr>
              <a:t>COINS SHOULD BE EMPHASIZED</a:t>
            </a:r>
            <a:endParaRPr sz="2000">
              <a:solidFill>
                <a:srgbClr val="F2F2F2"/>
              </a:solidFill>
            </a:endParaRPr>
          </a:p>
        </p:txBody>
      </p:sp>
      <p:sp>
        <p:nvSpPr>
          <p:cNvPr id="466" name="Google Shape;466;p47"/>
          <p:cNvSpPr txBox="1"/>
          <p:nvPr>
            <p:ph idx="4294967295" type="subTitle"/>
          </p:nvPr>
        </p:nvSpPr>
        <p:spPr>
          <a:xfrm>
            <a:off x="5977375" y="2373649"/>
            <a:ext cx="2787600" cy="11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Our simple task needs to be the easiest to complete and should be one of the first reads for the user.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8"/>
          <p:cNvSpPr txBox="1"/>
          <p:nvPr>
            <p:ph type="title"/>
          </p:nvPr>
        </p:nvSpPr>
        <p:spPr>
          <a:xfrm>
            <a:off x="283350" y="276213"/>
            <a:ext cx="3292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72" name="Google Shape;472;p48"/>
          <p:cNvSpPr/>
          <p:nvPr/>
        </p:nvSpPr>
        <p:spPr>
          <a:xfrm>
            <a:off x="7762825" y="31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8"/>
          <p:cNvSpPr txBox="1"/>
          <p:nvPr>
            <p:ph idx="1" type="body"/>
          </p:nvPr>
        </p:nvSpPr>
        <p:spPr>
          <a:xfrm>
            <a:off x="283350" y="899025"/>
            <a:ext cx="5347800" cy="41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>
                <a:solidFill>
                  <a:schemeClr val="lt2"/>
                </a:solidFill>
              </a:rPr>
              <a:t>Fitcoin strives to make </a:t>
            </a:r>
            <a:r>
              <a:rPr b="1" lang="en">
                <a:solidFill>
                  <a:schemeClr val="accent1"/>
                </a:solidFill>
              </a:rPr>
              <a:t>fitness fun for all</a:t>
            </a:r>
            <a:r>
              <a:rPr lang="en">
                <a:solidFill>
                  <a:schemeClr val="lt1"/>
                </a:solidFill>
              </a:rPr>
              <a:t>,</a:t>
            </a:r>
            <a:r>
              <a:rPr lang="en">
                <a:solidFill>
                  <a:schemeClr val="lt2"/>
                </a:solidFill>
              </a:rPr>
              <a:t> combining gamification, fitness and community.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The app can be confusing for some, so a help feature and an </a:t>
            </a:r>
            <a:r>
              <a:rPr b="1" lang="en">
                <a:solidFill>
                  <a:schemeClr val="accent1"/>
                </a:solidFill>
              </a:rPr>
              <a:t>onboarding sequence</a:t>
            </a:r>
            <a:r>
              <a:rPr lang="en"/>
              <a:t> should be included.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The function of finding coins needs to be simpler and more intuitive by being </a:t>
            </a:r>
            <a:r>
              <a:rPr b="1" lang="en">
                <a:solidFill>
                  <a:schemeClr val="accent1"/>
                </a:solidFill>
              </a:rPr>
              <a:t>emphasized</a:t>
            </a:r>
            <a:r>
              <a:rPr b="1" lang="en">
                <a:solidFill>
                  <a:schemeClr val="accent1"/>
                </a:solidFill>
              </a:rPr>
              <a:t> in design</a:t>
            </a:r>
            <a:r>
              <a:rPr lang="en"/>
              <a:t>.</a:t>
            </a:r>
            <a:endParaRPr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Users were </a:t>
            </a:r>
            <a:r>
              <a:rPr b="1" lang="en">
                <a:solidFill>
                  <a:schemeClr val="accent1"/>
                </a:solidFill>
              </a:rPr>
              <a:t>excited </a:t>
            </a:r>
            <a:r>
              <a:rPr lang="en"/>
              <a:t>by the product, despite the conceptual barriers.</a:t>
            </a:r>
            <a:endParaRPr/>
          </a:p>
        </p:txBody>
      </p:sp>
      <p:grpSp>
        <p:nvGrpSpPr>
          <p:cNvPr id="474" name="Google Shape;474;p48"/>
          <p:cNvGrpSpPr/>
          <p:nvPr/>
        </p:nvGrpSpPr>
        <p:grpSpPr>
          <a:xfrm>
            <a:off x="6353491" y="1750454"/>
            <a:ext cx="1452070" cy="1642577"/>
            <a:chOff x="1202100" y="964075"/>
            <a:chExt cx="1971047" cy="2229642"/>
          </a:xfrm>
        </p:grpSpPr>
        <p:sp>
          <p:nvSpPr>
            <p:cNvPr id="475" name="Google Shape;475;p48"/>
            <p:cNvSpPr/>
            <p:nvPr/>
          </p:nvSpPr>
          <p:spPr>
            <a:xfrm>
              <a:off x="1202100" y="964075"/>
              <a:ext cx="1971047" cy="2229642"/>
            </a:xfrm>
            <a:custGeom>
              <a:rect b="b" l="l" r="r" t="t"/>
              <a:pathLst>
                <a:path extrusionOk="0" h="101129" w="89400">
                  <a:moveTo>
                    <a:pt x="89375" y="72056"/>
                  </a:moveTo>
                  <a:cubicBezTo>
                    <a:pt x="89400" y="74186"/>
                    <a:pt x="88297" y="76191"/>
                    <a:pt x="86467" y="77269"/>
                  </a:cubicBezTo>
                  <a:lnTo>
                    <a:pt x="77720" y="82507"/>
                  </a:lnTo>
                  <a:lnTo>
                    <a:pt x="69750" y="87269"/>
                  </a:lnTo>
                  <a:lnTo>
                    <a:pt x="68347" y="88096"/>
                  </a:lnTo>
                  <a:lnTo>
                    <a:pt x="67846" y="88397"/>
                  </a:lnTo>
                  <a:lnTo>
                    <a:pt x="48422" y="100001"/>
                  </a:lnTo>
                  <a:cubicBezTo>
                    <a:pt x="46592" y="101079"/>
                    <a:pt x="44312" y="101129"/>
                    <a:pt x="42457" y="100076"/>
                  </a:cubicBezTo>
                  <a:lnTo>
                    <a:pt x="3760" y="78497"/>
                  </a:lnTo>
                  <a:cubicBezTo>
                    <a:pt x="1905" y="77469"/>
                    <a:pt x="727" y="75515"/>
                    <a:pt x="702" y="73384"/>
                  </a:cubicBezTo>
                  <a:lnTo>
                    <a:pt x="26" y="29073"/>
                  </a:lnTo>
                  <a:cubicBezTo>
                    <a:pt x="1" y="26943"/>
                    <a:pt x="1103" y="24938"/>
                    <a:pt x="2933" y="23860"/>
                  </a:cubicBezTo>
                  <a:lnTo>
                    <a:pt x="40978" y="1128"/>
                  </a:lnTo>
                  <a:cubicBezTo>
                    <a:pt x="42808" y="25"/>
                    <a:pt x="45089" y="0"/>
                    <a:pt x="46968" y="1028"/>
                  </a:cubicBezTo>
                  <a:lnTo>
                    <a:pt x="85665" y="22632"/>
                  </a:lnTo>
                  <a:cubicBezTo>
                    <a:pt x="87520" y="23660"/>
                    <a:pt x="88698" y="25614"/>
                    <a:pt x="88723" y="27745"/>
                  </a:cubicBezTo>
                  <a:lnTo>
                    <a:pt x="89375" y="72056"/>
                  </a:lnTo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8"/>
            <p:cNvSpPr/>
            <p:nvPr/>
          </p:nvSpPr>
          <p:spPr>
            <a:xfrm>
              <a:off x="1702763" y="1195898"/>
              <a:ext cx="1212921" cy="1928759"/>
            </a:xfrm>
            <a:custGeom>
              <a:rect b="b" l="l" r="r" t="t"/>
              <a:pathLst>
                <a:path extrusionOk="0" h="87482" w="55014">
                  <a:moveTo>
                    <a:pt x="28171" y="24248"/>
                  </a:moveTo>
                  <a:lnTo>
                    <a:pt x="37946" y="24850"/>
                  </a:lnTo>
                  <a:cubicBezTo>
                    <a:pt x="35339" y="27256"/>
                    <a:pt x="31931" y="36830"/>
                    <a:pt x="31931" y="36830"/>
                  </a:cubicBezTo>
                  <a:lnTo>
                    <a:pt x="30477" y="36178"/>
                  </a:lnTo>
                  <a:cubicBezTo>
                    <a:pt x="30190" y="36064"/>
                    <a:pt x="29931" y="36015"/>
                    <a:pt x="29698" y="36015"/>
                  </a:cubicBezTo>
                  <a:cubicBezTo>
                    <a:pt x="28414" y="36015"/>
                    <a:pt x="27904" y="37491"/>
                    <a:pt x="27871" y="37628"/>
                  </a:cubicBezTo>
                  <a:lnTo>
                    <a:pt x="27871" y="37628"/>
                  </a:lnTo>
                  <a:cubicBezTo>
                    <a:pt x="28747" y="33645"/>
                    <a:pt x="28547" y="30614"/>
                    <a:pt x="28547" y="30614"/>
                  </a:cubicBezTo>
                  <a:cubicBezTo>
                    <a:pt x="28447" y="26479"/>
                    <a:pt x="28171" y="24248"/>
                    <a:pt x="28171" y="24248"/>
                  </a:cubicBezTo>
                  <a:close/>
                  <a:moveTo>
                    <a:pt x="22377" y="0"/>
                  </a:moveTo>
                  <a:cubicBezTo>
                    <a:pt x="20370" y="0"/>
                    <a:pt x="18465" y="643"/>
                    <a:pt x="17344" y="2344"/>
                  </a:cubicBezTo>
                  <a:cubicBezTo>
                    <a:pt x="16049" y="1387"/>
                    <a:pt x="14373" y="858"/>
                    <a:pt x="12745" y="858"/>
                  </a:cubicBezTo>
                  <a:cubicBezTo>
                    <a:pt x="12326" y="858"/>
                    <a:pt x="11910" y="893"/>
                    <a:pt x="11504" y="965"/>
                  </a:cubicBezTo>
                  <a:cubicBezTo>
                    <a:pt x="11053" y="1040"/>
                    <a:pt x="10602" y="1191"/>
                    <a:pt x="10176" y="1366"/>
                  </a:cubicBezTo>
                  <a:cubicBezTo>
                    <a:pt x="8647" y="2018"/>
                    <a:pt x="7595" y="3271"/>
                    <a:pt x="7244" y="4875"/>
                  </a:cubicBezTo>
                  <a:cubicBezTo>
                    <a:pt x="7168" y="5176"/>
                    <a:pt x="7143" y="5451"/>
                    <a:pt x="7143" y="5727"/>
                  </a:cubicBezTo>
                  <a:lnTo>
                    <a:pt x="1128" y="5727"/>
                  </a:lnTo>
                  <a:cubicBezTo>
                    <a:pt x="326" y="5727"/>
                    <a:pt x="1" y="6303"/>
                    <a:pt x="402" y="6980"/>
                  </a:cubicBezTo>
                  <a:cubicBezTo>
                    <a:pt x="402" y="6980"/>
                    <a:pt x="1404" y="8709"/>
                    <a:pt x="3384" y="8835"/>
                  </a:cubicBezTo>
                  <a:cubicBezTo>
                    <a:pt x="4412" y="8885"/>
                    <a:pt x="6216" y="8885"/>
                    <a:pt x="7745" y="8885"/>
                  </a:cubicBezTo>
                  <a:cubicBezTo>
                    <a:pt x="7770" y="9010"/>
                    <a:pt x="7820" y="9136"/>
                    <a:pt x="7845" y="9286"/>
                  </a:cubicBezTo>
                  <a:cubicBezTo>
                    <a:pt x="7895" y="9612"/>
                    <a:pt x="7895" y="9963"/>
                    <a:pt x="7845" y="10288"/>
                  </a:cubicBezTo>
                  <a:cubicBezTo>
                    <a:pt x="7795" y="10439"/>
                    <a:pt x="7770" y="10564"/>
                    <a:pt x="7720" y="10689"/>
                  </a:cubicBezTo>
                  <a:cubicBezTo>
                    <a:pt x="7595" y="11015"/>
                    <a:pt x="7068" y="11542"/>
                    <a:pt x="7043" y="11842"/>
                  </a:cubicBezTo>
                  <a:cubicBezTo>
                    <a:pt x="6993" y="12694"/>
                    <a:pt x="8321" y="12895"/>
                    <a:pt x="7920" y="13672"/>
                  </a:cubicBezTo>
                  <a:cubicBezTo>
                    <a:pt x="8296" y="13998"/>
                    <a:pt x="8021" y="14549"/>
                    <a:pt x="8672" y="14574"/>
                  </a:cubicBezTo>
                  <a:cubicBezTo>
                    <a:pt x="8873" y="15251"/>
                    <a:pt x="8973" y="16153"/>
                    <a:pt x="9650" y="16579"/>
                  </a:cubicBezTo>
                  <a:cubicBezTo>
                    <a:pt x="9976" y="16780"/>
                    <a:pt x="10326" y="16861"/>
                    <a:pt x="10680" y="16861"/>
                  </a:cubicBezTo>
                  <a:cubicBezTo>
                    <a:pt x="11034" y="16861"/>
                    <a:pt x="11392" y="16780"/>
                    <a:pt x="11730" y="16654"/>
                  </a:cubicBezTo>
                  <a:cubicBezTo>
                    <a:pt x="12331" y="16654"/>
                    <a:pt x="12933" y="16679"/>
                    <a:pt x="13534" y="16905"/>
                  </a:cubicBezTo>
                  <a:cubicBezTo>
                    <a:pt x="15940" y="17832"/>
                    <a:pt x="13935" y="19637"/>
                    <a:pt x="13384" y="21116"/>
                  </a:cubicBezTo>
                  <a:cubicBezTo>
                    <a:pt x="13033" y="22018"/>
                    <a:pt x="13209" y="23020"/>
                    <a:pt x="13083" y="23973"/>
                  </a:cubicBezTo>
                  <a:cubicBezTo>
                    <a:pt x="12883" y="25176"/>
                    <a:pt x="12382" y="26253"/>
                    <a:pt x="12056" y="27406"/>
                  </a:cubicBezTo>
                  <a:cubicBezTo>
                    <a:pt x="11229" y="30263"/>
                    <a:pt x="12256" y="31416"/>
                    <a:pt x="13534" y="33822"/>
                  </a:cubicBezTo>
                  <a:cubicBezTo>
                    <a:pt x="13635" y="33998"/>
                    <a:pt x="13735" y="34173"/>
                    <a:pt x="13810" y="34374"/>
                  </a:cubicBezTo>
                  <a:cubicBezTo>
                    <a:pt x="13585" y="34274"/>
                    <a:pt x="13359" y="34173"/>
                    <a:pt x="13158" y="34098"/>
                  </a:cubicBezTo>
                  <a:cubicBezTo>
                    <a:pt x="11930" y="33572"/>
                    <a:pt x="9775" y="33396"/>
                    <a:pt x="9023" y="32845"/>
                  </a:cubicBezTo>
                  <a:cubicBezTo>
                    <a:pt x="9123" y="31717"/>
                    <a:pt x="8873" y="30965"/>
                    <a:pt x="8296" y="30113"/>
                  </a:cubicBezTo>
                  <a:cubicBezTo>
                    <a:pt x="7920" y="29562"/>
                    <a:pt x="6517" y="28409"/>
                    <a:pt x="5815" y="28384"/>
                  </a:cubicBezTo>
                  <a:cubicBezTo>
                    <a:pt x="4011" y="28384"/>
                    <a:pt x="1780" y="32269"/>
                    <a:pt x="3334" y="33672"/>
                  </a:cubicBezTo>
                  <a:cubicBezTo>
                    <a:pt x="6943" y="36980"/>
                    <a:pt x="11229" y="38660"/>
                    <a:pt x="15590" y="40715"/>
                  </a:cubicBezTo>
                  <a:cubicBezTo>
                    <a:pt x="15640" y="40940"/>
                    <a:pt x="15690" y="41191"/>
                    <a:pt x="15765" y="41416"/>
                  </a:cubicBezTo>
                  <a:cubicBezTo>
                    <a:pt x="16467" y="44073"/>
                    <a:pt x="17419" y="46780"/>
                    <a:pt x="17870" y="49487"/>
                  </a:cubicBezTo>
                  <a:cubicBezTo>
                    <a:pt x="18647" y="54148"/>
                    <a:pt x="14813" y="58359"/>
                    <a:pt x="12231" y="61868"/>
                  </a:cubicBezTo>
                  <a:cubicBezTo>
                    <a:pt x="11204" y="63271"/>
                    <a:pt x="8923" y="65402"/>
                    <a:pt x="7620" y="67582"/>
                  </a:cubicBezTo>
                  <a:cubicBezTo>
                    <a:pt x="7620" y="67582"/>
                    <a:pt x="5965" y="70113"/>
                    <a:pt x="5665" y="72519"/>
                  </a:cubicBezTo>
                  <a:lnTo>
                    <a:pt x="6341" y="82093"/>
                  </a:lnTo>
                  <a:lnTo>
                    <a:pt x="15991" y="87482"/>
                  </a:lnTo>
                  <a:cubicBezTo>
                    <a:pt x="15991" y="87482"/>
                    <a:pt x="17795" y="83622"/>
                    <a:pt x="15464" y="75502"/>
                  </a:cubicBezTo>
                  <a:cubicBezTo>
                    <a:pt x="15865" y="75076"/>
                    <a:pt x="16216" y="74524"/>
                    <a:pt x="16692" y="73973"/>
                  </a:cubicBezTo>
                  <a:cubicBezTo>
                    <a:pt x="19524" y="70840"/>
                    <a:pt x="22908" y="68309"/>
                    <a:pt x="26066" y="65527"/>
                  </a:cubicBezTo>
                  <a:cubicBezTo>
                    <a:pt x="26717" y="66529"/>
                    <a:pt x="27444" y="67507"/>
                    <a:pt x="28146" y="68459"/>
                  </a:cubicBezTo>
                  <a:cubicBezTo>
                    <a:pt x="29850" y="70715"/>
                    <a:pt x="31404" y="73071"/>
                    <a:pt x="33434" y="75001"/>
                  </a:cubicBezTo>
                  <a:cubicBezTo>
                    <a:pt x="34387" y="75928"/>
                    <a:pt x="35464" y="76880"/>
                    <a:pt x="36743" y="77281"/>
                  </a:cubicBezTo>
                  <a:cubicBezTo>
                    <a:pt x="38121" y="77682"/>
                    <a:pt x="39625" y="77482"/>
                    <a:pt x="41053" y="77632"/>
                  </a:cubicBezTo>
                  <a:cubicBezTo>
                    <a:pt x="41316" y="77655"/>
                    <a:pt x="41618" y="77661"/>
                    <a:pt x="41941" y="77661"/>
                  </a:cubicBezTo>
                  <a:cubicBezTo>
                    <a:pt x="42292" y="77661"/>
                    <a:pt x="42667" y="77654"/>
                    <a:pt x="43040" y="77654"/>
                  </a:cubicBezTo>
                  <a:cubicBezTo>
                    <a:pt x="43831" y="77654"/>
                    <a:pt x="44613" y="77686"/>
                    <a:pt x="45139" y="77883"/>
                  </a:cubicBezTo>
                  <a:cubicBezTo>
                    <a:pt x="45164" y="77908"/>
                    <a:pt x="45189" y="77908"/>
                    <a:pt x="45214" y="77933"/>
                  </a:cubicBezTo>
                  <a:cubicBezTo>
                    <a:pt x="45364" y="77808"/>
                    <a:pt x="45489" y="77682"/>
                    <a:pt x="45640" y="77582"/>
                  </a:cubicBezTo>
                  <a:cubicBezTo>
                    <a:pt x="46066" y="77281"/>
                    <a:pt x="46542" y="77006"/>
                    <a:pt x="47043" y="76755"/>
                  </a:cubicBezTo>
                  <a:lnTo>
                    <a:pt x="55013" y="71993"/>
                  </a:lnTo>
                  <a:cubicBezTo>
                    <a:pt x="52298" y="70725"/>
                    <a:pt x="48704" y="69800"/>
                    <a:pt x="45376" y="69800"/>
                  </a:cubicBezTo>
                  <a:cubicBezTo>
                    <a:pt x="44034" y="69800"/>
                    <a:pt x="42735" y="69950"/>
                    <a:pt x="41555" y="70289"/>
                  </a:cubicBezTo>
                  <a:cubicBezTo>
                    <a:pt x="41129" y="68309"/>
                    <a:pt x="40377" y="66279"/>
                    <a:pt x="39449" y="64349"/>
                  </a:cubicBezTo>
                  <a:lnTo>
                    <a:pt x="42432" y="64349"/>
                  </a:lnTo>
                  <a:cubicBezTo>
                    <a:pt x="42758" y="64349"/>
                    <a:pt x="43033" y="64073"/>
                    <a:pt x="43033" y="63722"/>
                  </a:cubicBezTo>
                  <a:cubicBezTo>
                    <a:pt x="43033" y="63396"/>
                    <a:pt x="42758" y="63121"/>
                    <a:pt x="42432" y="63121"/>
                  </a:cubicBezTo>
                  <a:lnTo>
                    <a:pt x="38823" y="63121"/>
                  </a:lnTo>
                  <a:cubicBezTo>
                    <a:pt x="38447" y="62444"/>
                    <a:pt x="38071" y="61767"/>
                    <a:pt x="37645" y="61141"/>
                  </a:cubicBezTo>
                  <a:lnTo>
                    <a:pt x="46342" y="61141"/>
                  </a:lnTo>
                  <a:cubicBezTo>
                    <a:pt x="46818" y="61141"/>
                    <a:pt x="47194" y="60740"/>
                    <a:pt x="47194" y="60289"/>
                  </a:cubicBezTo>
                  <a:cubicBezTo>
                    <a:pt x="47194" y="59813"/>
                    <a:pt x="46818" y="59437"/>
                    <a:pt x="46342" y="59437"/>
                  </a:cubicBezTo>
                  <a:lnTo>
                    <a:pt x="36517" y="59437"/>
                  </a:lnTo>
                  <a:cubicBezTo>
                    <a:pt x="36091" y="58885"/>
                    <a:pt x="35690" y="58334"/>
                    <a:pt x="35264" y="57833"/>
                  </a:cubicBezTo>
                  <a:cubicBezTo>
                    <a:pt x="34813" y="57306"/>
                    <a:pt x="34261" y="56730"/>
                    <a:pt x="33660" y="56178"/>
                  </a:cubicBezTo>
                  <a:cubicBezTo>
                    <a:pt x="34261" y="54474"/>
                    <a:pt x="34437" y="52619"/>
                    <a:pt x="33961" y="50840"/>
                  </a:cubicBezTo>
                  <a:cubicBezTo>
                    <a:pt x="33660" y="49662"/>
                    <a:pt x="33108" y="48609"/>
                    <a:pt x="32507" y="47557"/>
                  </a:cubicBezTo>
                  <a:lnTo>
                    <a:pt x="37670" y="47557"/>
                  </a:lnTo>
                  <a:cubicBezTo>
                    <a:pt x="38021" y="47557"/>
                    <a:pt x="38296" y="47256"/>
                    <a:pt x="38296" y="46930"/>
                  </a:cubicBezTo>
                  <a:cubicBezTo>
                    <a:pt x="38296" y="46579"/>
                    <a:pt x="38021" y="46304"/>
                    <a:pt x="37670" y="46304"/>
                  </a:cubicBezTo>
                  <a:lnTo>
                    <a:pt x="31830" y="46304"/>
                  </a:lnTo>
                  <a:cubicBezTo>
                    <a:pt x="31580" y="45878"/>
                    <a:pt x="31354" y="45426"/>
                    <a:pt x="31154" y="44975"/>
                  </a:cubicBezTo>
                  <a:lnTo>
                    <a:pt x="43835" y="44975"/>
                  </a:lnTo>
                  <a:cubicBezTo>
                    <a:pt x="44312" y="44975"/>
                    <a:pt x="44687" y="44599"/>
                    <a:pt x="44687" y="44123"/>
                  </a:cubicBezTo>
                  <a:cubicBezTo>
                    <a:pt x="44687" y="43647"/>
                    <a:pt x="44312" y="43271"/>
                    <a:pt x="43835" y="43271"/>
                  </a:cubicBezTo>
                  <a:lnTo>
                    <a:pt x="31504" y="43271"/>
                  </a:lnTo>
                  <a:cubicBezTo>
                    <a:pt x="33309" y="42820"/>
                    <a:pt x="34036" y="41542"/>
                    <a:pt x="34311" y="39512"/>
                  </a:cubicBezTo>
                  <a:cubicBezTo>
                    <a:pt x="34637" y="37056"/>
                    <a:pt x="36567" y="35827"/>
                    <a:pt x="37996" y="33847"/>
                  </a:cubicBezTo>
                  <a:cubicBezTo>
                    <a:pt x="39850" y="31316"/>
                    <a:pt x="41555" y="28659"/>
                    <a:pt x="42808" y="25777"/>
                  </a:cubicBezTo>
                  <a:cubicBezTo>
                    <a:pt x="43986" y="23096"/>
                    <a:pt x="42958" y="21993"/>
                    <a:pt x="40477" y="20840"/>
                  </a:cubicBezTo>
                  <a:cubicBezTo>
                    <a:pt x="40151" y="20690"/>
                    <a:pt x="39825" y="20564"/>
                    <a:pt x="39499" y="20414"/>
                  </a:cubicBezTo>
                  <a:lnTo>
                    <a:pt x="42106" y="20414"/>
                  </a:lnTo>
                  <a:cubicBezTo>
                    <a:pt x="42457" y="20414"/>
                    <a:pt x="42733" y="20138"/>
                    <a:pt x="42733" y="19787"/>
                  </a:cubicBezTo>
                  <a:cubicBezTo>
                    <a:pt x="42733" y="19461"/>
                    <a:pt x="42457" y="19186"/>
                    <a:pt x="42106" y="19186"/>
                  </a:cubicBezTo>
                  <a:lnTo>
                    <a:pt x="36517" y="19186"/>
                  </a:lnTo>
                  <a:cubicBezTo>
                    <a:pt x="35289" y="18684"/>
                    <a:pt x="34036" y="18233"/>
                    <a:pt x="32758" y="17832"/>
                  </a:cubicBezTo>
                  <a:lnTo>
                    <a:pt x="42231" y="17832"/>
                  </a:lnTo>
                  <a:cubicBezTo>
                    <a:pt x="42708" y="17832"/>
                    <a:pt x="43083" y="17456"/>
                    <a:pt x="43083" y="16980"/>
                  </a:cubicBezTo>
                  <a:cubicBezTo>
                    <a:pt x="43083" y="16529"/>
                    <a:pt x="42708" y="16153"/>
                    <a:pt x="42231" y="16153"/>
                  </a:cubicBezTo>
                  <a:lnTo>
                    <a:pt x="27444" y="16153"/>
                  </a:lnTo>
                  <a:cubicBezTo>
                    <a:pt x="27294" y="16153"/>
                    <a:pt x="27169" y="16178"/>
                    <a:pt x="27043" y="16253"/>
                  </a:cubicBezTo>
                  <a:cubicBezTo>
                    <a:pt x="26041" y="16028"/>
                    <a:pt x="25038" y="15852"/>
                    <a:pt x="24061" y="15677"/>
                  </a:cubicBezTo>
                  <a:cubicBezTo>
                    <a:pt x="20978" y="15201"/>
                    <a:pt x="19850" y="14324"/>
                    <a:pt x="19850" y="11141"/>
                  </a:cubicBezTo>
                  <a:cubicBezTo>
                    <a:pt x="19850" y="9436"/>
                    <a:pt x="20076" y="7682"/>
                    <a:pt x="19750" y="6053"/>
                  </a:cubicBezTo>
                  <a:lnTo>
                    <a:pt x="19750" y="6053"/>
                  </a:lnTo>
                  <a:cubicBezTo>
                    <a:pt x="20527" y="6479"/>
                    <a:pt x="21329" y="6730"/>
                    <a:pt x="22131" y="6730"/>
                  </a:cubicBezTo>
                  <a:cubicBezTo>
                    <a:pt x="22872" y="6719"/>
                    <a:pt x="23496" y="6648"/>
                    <a:pt x="24089" y="6648"/>
                  </a:cubicBezTo>
                  <a:cubicBezTo>
                    <a:pt x="24920" y="6648"/>
                    <a:pt x="25692" y="6788"/>
                    <a:pt x="26642" y="7431"/>
                  </a:cubicBezTo>
                  <a:cubicBezTo>
                    <a:pt x="28896" y="8943"/>
                    <a:pt x="32455" y="10384"/>
                    <a:pt x="35678" y="10384"/>
                  </a:cubicBezTo>
                  <a:cubicBezTo>
                    <a:pt x="38226" y="10384"/>
                    <a:pt x="40564" y="9484"/>
                    <a:pt x="41880" y="7005"/>
                  </a:cubicBezTo>
                  <a:lnTo>
                    <a:pt x="41880" y="7005"/>
                  </a:lnTo>
                  <a:cubicBezTo>
                    <a:pt x="41134" y="7488"/>
                    <a:pt x="40291" y="7679"/>
                    <a:pt x="39424" y="7679"/>
                  </a:cubicBezTo>
                  <a:cubicBezTo>
                    <a:pt x="37906" y="7679"/>
                    <a:pt x="36315" y="7092"/>
                    <a:pt x="35038" y="6454"/>
                  </a:cubicBezTo>
                  <a:cubicBezTo>
                    <a:pt x="33610" y="5727"/>
                    <a:pt x="32181" y="4900"/>
                    <a:pt x="30928" y="3872"/>
                  </a:cubicBezTo>
                  <a:cubicBezTo>
                    <a:pt x="29951" y="3045"/>
                    <a:pt x="29123" y="2118"/>
                    <a:pt x="27971" y="1491"/>
                  </a:cubicBezTo>
                  <a:cubicBezTo>
                    <a:pt x="26449" y="631"/>
                    <a:pt x="24363" y="0"/>
                    <a:pt x="22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 txBox="1"/>
          <p:nvPr>
            <p:ph type="title"/>
          </p:nvPr>
        </p:nvSpPr>
        <p:spPr>
          <a:xfrm>
            <a:off x="311700" y="1233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/>
              <a:t>QUESTIONS</a:t>
            </a:r>
            <a:r>
              <a:rPr lang="en" sz="7600"/>
              <a:t>?</a:t>
            </a:r>
            <a:endParaRPr sz="7600"/>
          </a:p>
        </p:txBody>
      </p:sp>
      <p:sp>
        <p:nvSpPr>
          <p:cNvPr id="482" name="Google Shape;482;p49"/>
          <p:cNvSpPr/>
          <p:nvPr/>
        </p:nvSpPr>
        <p:spPr>
          <a:xfrm>
            <a:off x="7762825" y="3144275"/>
            <a:ext cx="1726075" cy="1006000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>
            <p:ph type="title"/>
          </p:nvPr>
        </p:nvSpPr>
        <p:spPr>
          <a:xfrm>
            <a:off x="584925" y="405750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OVERVIEW</a:t>
            </a:r>
            <a:endParaRPr sz="4300"/>
          </a:p>
        </p:txBody>
      </p:sp>
      <p:sp>
        <p:nvSpPr>
          <p:cNvPr id="311" name="Google Shape;311;p34"/>
          <p:cNvSpPr txBox="1"/>
          <p:nvPr>
            <p:ph idx="2" type="title"/>
          </p:nvPr>
        </p:nvSpPr>
        <p:spPr>
          <a:xfrm>
            <a:off x="5829553" y="767038"/>
            <a:ext cx="2514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MISSION</a:t>
            </a:r>
            <a:endParaRPr sz="2400"/>
          </a:p>
        </p:txBody>
      </p:sp>
      <p:sp>
        <p:nvSpPr>
          <p:cNvPr id="312" name="Google Shape;312;p34"/>
          <p:cNvSpPr txBox="1"/>
          <p:nvPr>
            <p:ph idx="3" type="title"/>
          </p:nvPr>
        </p:nvSpPr>
        <p:spPr>
          <a:xfrm>
            <a:off x="4779828" y="7670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01</a:t>
            </a:r>
            <a:endParaRPr sz="3000"/>
          </a:p>
        </p:txBody>
      </p:sp>
      <p:sp>
        <p:nvSpPr>
          <p:cNvPr id="313" name="Google Shape;313;p34"/>
          <p:cNvSpPr txBox="1"/>
          <p:nvPr>
            <p:ph idx="4" type="title"/>
          </p:nvPr>
        </p:nvSpPr>
        <p:spPr>
          <a:xfrm>
            <a:off x="5829550" y="1792550"/>
            <a:ext cx="32217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UI PROTOTYPE AND TASKS</a:t>
            </a:r>
            <a:endParaRPr sz="2400"/>
          </a:p>
        </p:txBody>
      </p:sp>
      <p:sp>
        <p:nvSpPr>
          <p:cNvPr id="314" name="Google Shape;314;p34"/>
          <p:cNvSpPr txBox="1"/>
          <p:nvPr>
            <p:ph idx="6" type="title"/>
          </p:nvPr>
        </p:nvSpPr>
        <p:spPr>
          <a:xfrm>
            <a:off x="4779828" y="17925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02</a:t>
            </a:r>
            <a:endParaRPr sz="3000"/>
          </a:p>
        </p:txBody>
      </p:sp>
      <p:sp>
        <p:nvSpPr>
          <p:cNvPr id="315" name="Google Shape;315;p34"/>
          <p:cNvSpPr txBox="1"/>
          <p:nvPr>
            <p:ph idx="7" type="title"/>
          </p:nvPr>
        </p:nvSpPr>
        <p:spPr>
          <a:xfrm>
            <a:off x="5829550" y="2818049"/>
            <a:ext cx="2514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LOW-FI TESTING</a:t>
            </a:r>
            <a:endParaRPr sz="2400"/>
          </a:p>
        </p:txBody>
      </p:sp>
      <p:sp>
        <p:nvSpPr>
          <p:cNvPr id="316" name="Google Shape;316;p34"/>
          <p:cNvSpPr txBox="1"/>
          <p:nvPr>
            <p:ph idx="9" type="title"/>
          </p:nvPr>
        </p:nvSpPr>
        <p:spPr>
          <a:xfrm>
            <a:off x="4779828" y="28180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03</a:t>
            </a:r>
            <a:endParaRPr sz="3000"/>
          </a:p>
        </p:txBody>
      </p:sp>
      <p:sp>
        <p:nvSpPr>
          <p:cNvPr id="317" name="Google Shape;317;p34"/>
          <p:cNvSpPr txBox="1"/>
          <p:nvPr>
            <p:ph idx="13" type="title"/>
          </p:nvPr>
        </p:nvSpPr>
        <p:spPr>
          <a:xfrm>
            <a:off x="5885100" y="3843550"/>
            <a:ext cx="3015600" cy="5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RESULTS AND SUMMARY</a:t>
            </a:r>
            <a:endParaRPr sz="2400"/>
          </a:p>
        </p:txBody>
      </p:sp>
      <p:sp>
        <p:nvSpPr>
          <p:cNvPr id="318" name="Google Shape;318;p34"/>
          <p:cNvSpPr txBox="1"/>
          <p:nvPr>
            <p:ph idx="15" type="title"/>
          </p:nvPr>
        </p:nvSpPr>
        <p:spPr>
          <a:xfrm>
            <a:off x="4779828" y="3843538"/>
            <a:ext cx="951000" cy="6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04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>
            <p:ph type="title"/>
          </p:nvPr>
        </p:nvSpPr>
        <p:spPr>
          <a:xfrm>
            <a:off x="3779525" y="851375"/>
            <a:ext cx="4286400" cy="83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7855B"/>
                </a:solidFill>
              </a:rPr>
              <a:t>MISSION STATEMENT</a:t>
            </a:r>
            <a:endParaRPr sz="4200">
              <a:solidFill>
                <a:srgbClr val="F7855B"/>
              </a:solidFill>
            </a:endParaRPr>
          </a:p>
        </p:txBody>
      </p:sp>
      <p:grpSp>
        <p:nvGrpSpPr>
          <p:cNvPr id="324" name="Google Shape;324;p35"/>
          <p:cNvGrpSpPr/>
          <p:nvPr/>
        </p:nvGrpSpPr>
        <p:grpSpPr>
          <a:xfrm>
            <a:off x="1276291" y="1559716"/>
            <a:ext cx="1452070" cy="1642577"/>
            <a:chOff x="1202100" y="964075"/>
            <a:chExt cx="1971047" cy="2229642"/>
          </a:xfrm>
        </p:grpSpPr>
        <p:sp>
          <p:nvSpPr>
            <p:cNvPr id="325" name="Google Shape;325;p35"/>
            <p:cNvSpPr/>
            <p:nvPr/>
          </p:nvSpPr>
          <p:spPr>
            <a:xfrm>
              <a:off x="1202100" y="964075"/>
              <a:ext cx="1971047" cy="2229642"/>
            </a:xfrm>
            <a:custGeom>
              <a:rect b="b" l="l" r="r" t="t"/>
              <a:pathLst>
                <a:path extrusionOk="0" h="101129" w="89400">
                  <a:moveTo>
                    <a:pt x="89375" y="72056"/>
                  </a:moveTo>
                  <a:cubicBezTo>
                    <a:pt x="89400" y="74186"/>
                    <a:pt x="88297" y="76191"/>
                    <a:pt x="86467" y="77269"/>
                  </a:cubicBezTo>
                  <a:lnTo>
                    <a:pt x="77720" y="82507"/>
                  </a:lnTo>
                  <a:lnTo>
                    <a:pt x="69750" y="87269"/>
                  </a:lnTo>
                  <a:lnTo>
                    <a:pt x="68347" y="88096"/>
                  </a:lnTo>
                  <a:lnTo>
                    <a:pt x="67846" y="88397"/>
                  </a:lnTo>
                  <a:lnTo>
                    <a:pt x="48422" y="100001"/>
                  </a:lnTo>
                  <a:cubicBezTo>
                    <a:pt x="46592" y="101079"/>
                    <a:pt x="44312" y="101129"/>
                    <a:pt x="42457" y="100076"/>
                  </a:cubicBezTo>
                  <a:lnTo>
                    <a:pt x="3760" y="78497"/>
                  </a:lnTo>
                  <a:cubicBezTo>
                    <a:pt x="1905" y="77469"/>
                    <a:pt x="727" y="75515"/>
                    <a:pt x="702" y="73384"/>
                  </a:cubicBezTo>
                  <a:lnTo>
                    <a:pt x="26" y="29073"/>
                  </a:lnTo>
                  <a:cubicBezTo>
                    <a:pt x="1" y="26943"/>
                    <a:pt x="1103" y="24938"/>
                    <a:pt x="2933" y="23860"/>
                  </a:cubicBezTo>
                  <a:lnTo>
                    <a:pt x="40978" y="1128"/>
                  </a:lnTo>
                  <a:cubicBezTo>
                    <a:pt x="42808" y="25"/>
                    <a:pt x="45089" y="0"/>
                    <a:pt x="46968" y="1028"/>
                  </a:cubicBezTo>
                  <a:lnTo>
                    <a:pt x="85665" y="22632"/>
                  </a:lnTo>
                  <a:cubicBezTo>
                    <a:pt x="87520" y="23660"/>
                    <a:pt x="88698" y="25614"/>
                    <a:pt x="88723" y="27745"/>
                  </a:cubicBezTo>
                  <a:lnTo>
                    <a:pt x="89375" y="72056"/>
                  </a:lnTo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1702763" y="1195898"/>
              <a:ext cx="1212921" cy="1928759"/>
            </a:xfrm>
            <a:custGeom>
              <a:rect b="b" l="l" r="r" t="t"/>
              <a:pathLst>
                <a:path extrusionOk="0" h="87482" w="55014">
                  <a:moveTo>
                    <a:pt x="28171" y="24248"/>
                  </a:moveTo>
                  <a:lnTo>
                    <a:pt x="37946" y="24850"/>
                  </a:lnTo>
                  <a:cubicBezTo>
                    <a:pt x="35339" y="27256"/>
                    <a:pt x="31931" y="36830"/>
                    <a:pt x="31931" y="36830"/>
                  </a:cubicBezTo>
                  <a:lnTo>
                    <a:pt x="30477" y="36178"/>
                  </a:lnTo>
                  <a:cubicBezTo>
                    <a:pt x="30190" y="36064"/>
                    <a:pt x="29931" y="36015"/>
                    <a:pt x="29698" y="36015"/>
                  </a:cubicBezTo>
                  <a:cubicBezTo>
                    <a:pt x="28414" y="36015"/>
                    <a:pt x="27904" y="37491"/>
                    <a:pt x="27871" y="37628"/>
                  </a:cubicBezTo>
                  <a:lnTo>
                    <a:pt x="27871" y="37628"/>
                  </a:lnTo>
                  <a:cubicBezTo>
                    <a:pt x="28747" y="33645"/>
                    <a:pt x="28547" y="30614"/>
                    <a:pt x="28547" y="30614"/>
                  </a:cubicBezTo>
                  <a:cubicBezTo>
                    <a:pt x="28447" y="26479"/>
                    <a:pt x="28171" y="24248"/>
                    <a:pt x="28171" y="24248"/>
                  </a:cubicBezTo>
                  <a:close/>
                  <a:moveTo>
                    <a:pt x="22377" y="0"/>
                  </a:moveTo>
                  <a:cubicBezTo>
                    <a:pt x="20370" y="0"/>
                    <a:pt x="18465" y="643"/>
                    <a:pt x="17344" y="2344"/>
                  </a:cubicBezTo>
                  <a:cubicBezTo>
                    <a:pt x="16049" y="1387"/>
                    <a:pt x="14373" y="858"/>
                    <a:pt x="12745" y="858"/>
                  </a:cubicBezTo>
                  <a:cubicBezTo>
                    <a:pt x="12326" y="858"/>
                    <a:pt x="11910" y="893"/>
                    <a:pt x="11504" y="965"/>
                  </a:cubicBezTo>
                  <a:cubicBezTo>
                    <a:pt x="11053" y="1040"/>
                    <a:pt x="10602" y="1191"/>
                    <a:pt x="10176" y="1366"/>
                  </a:cubicBezTo>
                  <a:cubicBezTo>
                    <a:pt x="8647" y="2018"/>
                    <a:pt x="7595" y="3271"/>
                    <a:pt x="7244" y="4875"/>
                  </a:cubicBezTo>
                  <a:cubicBezTo>
                    <a:pt x="7168" y="5176"/>
                    <a:pt x="7143" y="5451"/>
                    <a:pt x="7143" y="5727"/>
                  </a:cubicBezTo>
                  <a:lnTo>
                    <a:pt x="1128" y="5727"/>
                  </a:lnTo>
                  <a:cubicBezTo>
                    <a:pt x="326" y="5727"/>
                    <a:pt x="1" y="6303"/>
                    <a:pt x="402" y="6980"/>
                  </a:cubicBezTo>
                  <a:cubicBezTo>
                    <a:pt x="402" y="6980"/>
                    <a:pt x="1404" y="8709"/>
                    <a:pt x="3384" y="8835"/>
                  </a:cubicBezTo>
                  <a:cubicBezTo>
                    <a:pt x="4412" y="8885"/>
                    <a:pt x="6216" y="8885"/>
                    <a:pt x="7745" y="8885"/>
                  </a:cubicBezTo>
                  <a:cubicBezTo>
                    <a:pt x="7770" y="9010"/>
                    <a:pt x="7820" y="9136"/>
                    <a:pt x="7845" y="9286"/>
                  </a:cubicBezTo>
                  <a:cubicBezTo>
                    <a:pt x="7895" y="9612"/>
                    <a:pt x="7895" y="9963"/>
                    <a:pt x="7845" y="10288"/>
                  </a:cubicBezTo>
                  <a:cubicBezTo>
                    <a:pt x="7795" y="10439"/>
                    <a:pt x="7770" y="10564"/>
                    <a:pt x="7720" y="10689"/>
                  </a:cubicBezTo>
                  <a:cubicBezTo>
                    <a:pt x="7595" y="11015"/>
                    <a:pt x="7068" y="11542"/>
                    <a:pt x="7043" y="11842"/>
                  </a:cubicBezTo>
                  <a:cubicBezTo>
                    <a:pt x="6993" y="12694"/>
                    <a:pt x="8321" y="12895"/>
                    <a:pt x="7920" y="13672"/>
                  </a:cubicBezTo>
                  <a:cubicBezTo>
                    <a:pt x="8296" y="13998"/>
                    <a:pt x="8021" y="14549"/>
                    <a:pt x="8672" y="14574"/>
                  </a:cubicBezTo>
                  <a:cubicBezTo>
                    <a:pt x="8873" y="15251"/>
                    <a:pt x="8973" y="16153"/>
                    <a:pt x="9650" y="16579"/>
                  </a:cubicBezTo>
                  <a:cubicBezTo>
                    <a:pt x="9976" y="16780"/>
                    <a:pt x="10326" y="16861"/>
                    <a:pt x="10680" y="16861"/>
                  </a:cubicBezTo>
                  <a:cubicBezTo>
                    <a:pt x="11034" y="16861"/>
                    <a:pt x="11392" y="16780"/>
                    <a:pt x="11730" y="16654"/>
                  </a:cubicBezTo>
                  <a:cubicBezTo>
                    <a:pt x="12331" y="16654"/>
                    <a:pt x="12933" y="16679"/>
                    <a:pt x="13534" y="16905"/>
                  </a:cubicBezTo>
                  <a:cubicBezTo>
                    <a:pt x="15940" y="17832"/>
                    <a:pt x="13935" y="19637"/>
                    <a:pt x="13384" y="21116"/>
                  </a:cubicBezTo>
                  <a:cubicBezTo>
                    <a:pt x="13033" y="22018"/>
                    <a:pt x="13209" y="23020"/>
                    <a:pt x="13083" y="23973"/>
                  </a:cubicBezTo>
                  <a:cubicBezTo>
                    <a:pt x="12883" y="25176"/>
                    <a:pt x="12382" y="26253"/>
                    <a:pt x="12056" y="27406"/>
                  </a:cubicBezTo>
                  <a:cubicBezTo>
                    <a:pt x="11229" y="30263"/>
                    <a:pt x="12256" y="31416"/>
                    <a:pt x="13534" y="33822"/>
                  </a:cubicBezTo>
                  <a:cubicBezTo>
                    <a:pt x="13635" y="33998"/>
                    <a:pt x="13735" y="34173"/>
                    <a:pt x="13810" y="34374"/>
                  </a:cubicBezTo>
                  <a:cubicBezTo>
                    <a:pt x="13585" y="34274"/>
                    <a:pt x="13359" y="34173"/>
                    <a:pt x="13158" y="34098"/>
                  </a:cubicBezTo>
                  <a:cubicBezTo>
                    <a:pt x="11930" y="33572"/>
                    <a:pt x="9775" y="33396"/>
                    <a:pt x="9023" y="32845"/>
                  </a:cubicBezTo>
                  <a:cubicBezTo>
                    <a:pt x="9123" y="31717"/>
                    <a:pt x="8873" y="30965"/>
                    <a:pt x="8296" y="30113"/>
                  </a:cubicBezTo>
                  <a:cubicBezTo>
                    <a:pt x="7920" y="29562"/>
                    <a:pt x="6517" y="28409"/>
                    <a:pt x="5815" y="28384"/>
                  </a:cubicBezTo>
                  <a:cubicBezTo>
                    <a:pt x="4011" y="28384"/>
                    <a:pt x="1780" y="32269"/>
                    <a:pt x="3334" y="33672"/>
                  </a:cubicBezTo>
                  <a:cubicBezTo>
                    <a:pt x="6943" y="36980"/>
                    <a:pt x="11229" y="38660"/>
                    <a:pt x="15590" y="40715"/>
                  </a:cubicBezTo>
                  <a:cubicBezTo>
                    <a:pt x="15640" y="40940"/>
                    <a:pt x="15690" y="41191"/>
                    <a:pt x="15765" y="41416"/>
                  </a:cubicBezTo>
                  <a:cubicBezTo>
                    <a:pt x="16467" y="44073"/>
                    <a:pt x="17419" y="46780"/>
                    <a:pt x="17870" y="49487"/>
                  </a:cubicBezTo>
                  <a:cubicBezTo>
                    <a:pt x="18647" y="54148"/>
                    <a:pt x="14813" y="58359"/>
                    <a:pt x="12231" y="61868"/>
                  </a:cubicBezTo>
                  <a:cubicBezTo>
                    <a:pt x="11204" y="63271"/>
                    <a:pt x="8923" y="65402"/>
                    <a:pt x="7620" y="67582"/>
                  </a:cubicBezTo>
                  <a:cubicBezTo>
                    <a:pt x="7620" y="67582"/>
                    <a:pt x="5965" y="70113"/>
                    <a:pt x="5665" y="72519"/>
                  </a:cubicBezTo>
                  <a:lnTo>
                    <a:pt x="6341" y="82093"/>
                  </a:lnTo>
                  <a:lnTo>
                    <a:pt x="15991" y="87482"/>
                  </a:lnTo>
                  <a:cubicBezTo>
                    <a:pt x="15991" y="87482"/>
                    <a:pt x="17795" y="83622"/>
                    <a:pt x="15464" y="75502"/>
                  </a:cubicBezTo>
                  <a:cubicBezTo>
                    <a:pt x="15865" y="75076"/>
                    <a:pt x="16216" y="74524"/>
                    <a:pt x="16692" y="73973"/>
                  </a:cubicBezTo>
                  <a:cubicBezTo>
                    <a:pt x="19524" y="70840"/>
                    <a:pt x="22908" y="68309"/>
                    <a:pt x="26066" y="65527"/>
                  </a:cubicBezTo>
                  <a:cubicBezTo>
                    <a:pt x="26717" y="66529"/>
                    <a:pt x="27444" y="67507"/>
                    <a:pt x="28146" y="68459"/>
                  </a:cubicBezTo>
                  <a:cubicBezTo>
                    <a:pt x="29850" y="70715"/>
                    <a:pt x="31404" y="73071"/>
                    <a:pt x="33434" y="75001"/>
                  </a:cubicBezTo>
                  <a:cubicBezTo>
                    <a:pt x="34387" y="75928"/>
                    <a:pt x="35464" y="76880"/>
                    <a:pt x="36743" y="77281"/>
                  </a:cubicBezTo>
                  <a:cubicBezTo>
                    <a:pt x="38121" y="77682"/>
                    <a:pt x="39625" y="77482"/>
                    <a:pt x="41053" y="77632"/>
                  </a:cubicBezTo>
                  <a:cubicBezTo>
                    <a:pt x="41316" y="77655"/>
                    <a:pt x="41618" y="77661"/>
                    <a:pt x="41941" y="77661"/>
                  </a:cubicBezTo>
                  <a:cubicBezTo>
                    <a:pt x="42292" y="77661"/>
                    <a:pt x="42667" y="77654"/>
                    <a:pt x="43040" y="77654"/>
                  </a:cubicBezTo>
                  <a:cubicBezTo>
                    <a:pt x="43831" y="77654"/>
                    <a:pt x="44613" y="77686"/>
                    <a:pt x="45139" y="77883"/>
                  </a:cubicBezTo>
                  <a:cubicBezTo>
                    <a:pt x="45164" y="77908"/>
                    <a:pt x="45189" y="77908"/>
                    <a:pt x="45214" y="77933"/>
                  </a:cubicBezTo>
                  <a:cubicBezTo>
                    <a:pt x="45364" y="77808"/>
                    <a:pt x="45489" y="77682"/>
                    <a:pt x="45640" y="77582"/>
                  </a:cubicBezTo>
                  <a:cubicBezTo>
                    <a:pt x="46066" y="77281"/>
                    <a:pt x="46542" y="77006"/>
                    <a:pt x="47043" y="76755"/>
                  </a:cubicBezTo>
                  <a:lnTo>
                    <a:pt x="55013" y="71993"/>
                  </a:lnTo>
                  <a:cubicBezTo>
                    <a:pt x="52298" y="70725"/>
                    <a:pt x="48704" y="69800"/>
                    <a:pt x="45376" y="69800"/>
                  </a:cubicBezTo>
                  <a:cubicBezTo>
                    <a:pt x="44034" y="69800"/>
                    <a:pt x="42735" y="69950"/>
                    <a:pt x="41555" y="70289"/>
                  </a:cubicBezTo>
                  <a:cubicBezTo>
                    <a:pt x="41129" y="68309"/>
                    <a:pt x="40377" y="66279"/>
                    <a:pt x="39449" y="64349"/>
                  </a:cubicBezTo>
                  <a:lnTo>
                    <a:pt x="42432" y="64349"/>
                  </a:lnTo>
                  <a:cubicBezTo>
                    <a:pt x="42758" y="64349"/>
                    <a:pt x="43033" y="64073"/>
                    <a:pt x="43033" y="63722"/>
                  </a:cubicBezTo>
                  <a:cubicBezTo>
                    <a:pt x="43033" y="63396"/>
                    <a:pt x="42758" y="63121"/>
                    <a:pt x="42432" y="63121"/>
                  </a:cubicBezTo>
                  <a:lnTo>
                    <a:pt x="38823" y="63121"/>
                  </a:lnTo>
                  <a:cubicBezTo>
                    <a:pt x="38447" y="62444"/>
                    <a:pt x="38071" y="61767"/>
                    <a:pt x="37645" y="61141"/>
                  </a:cubicBezTo>
                  <a:lnTo>
                    <a:pt x="46342" y="61141"/>
                  </a:lnTo>
                  <a:cubicBezTo>
                    <a:pt x="46818" y="61141"/>
                    <a:pt x="47194" y="60740"/>
                    <a:pt x="47194" y="60289"/>
                  </a:cubicBezTo>
                  <a:cubicBezTo>
                    <a:pt x="47194" y="59813"/>
                    <a:pt x="46818" y="59437"/>
                    <a:pt x="46342" y="59437"/>
                  </a:cubicBezTo>
                  <a:lnTo>
                    <a:pt x="36517" y="59437"/>
                  </a:lnTo>
                  <a:cubicBezTo>
                    <a:pt x="36091" y="58885"/>
                    <a:pt x="35690" y="58334"/>
                    <a:pt x="35264" y="57833"/>
                  </a:cubicBezTo>
                  <a:cubicBezTo>
                    <a:pt x="34813" y="57306"/>
                    <a:pt x="34261" y="56730"/>
                    <a:pt x="33660" y="56178"/>
                  </a:cubicBezTo>
                  <a:cubicBezTo>
                    <a:pt x="34261" y="54474"/>
                    <a:pt x="34437" y="52619"/>
                    <a:pt x="33961" y="50840"/>
                  </a:cubicBezTo>
                  <a:cubicBezTo>
                    <a:pt x="33660" y="49662"/>
                    <a:pt x="33108" y="48609"/>
                    <a:pt x="32507" y="47557"/>
                  </a:cubicBezTo>
                  <a:lnTo>
                    <a:pt x="37670" y="47557"/>
                  </a:lnTo>
                  <a:cubicBezTo>
                    <a:pt x="38021" y="47557"/>
                    <a:pt x="38296" y="47256"/>
                    <a:pt x="38296" y="46930"/>
                  </a:cubicBezTo>
                  <a:cubicBezTo>
                    <a:pt x="38296" y="46579"/>
                    <a:pt x="38021" y="46304"/>
                    <a:pt x="37670" y="46304"/>
                  </a:cubicBezTo>
                  <a:lnTo>
                    <a:pt x="31830" y="46304"/>
                  </a:lnTo>
                  <a:cubicBezTo>
                    <a:pt x="31580" y="45878"/>
                    <a:pt x="31354" y="45426"/>
                    <a:pt x="31154" y="44975"/>
                  </a:cubicBezTo>
                  <a:lnTo>
                    <a:pt x="43835" y="44975"/>
                  </a:lnTo>
                  <a:cubicBezTo>
                    <a:pt x="44312" y="44975"/>
                    <a:pt x="44687" y="44599"/>
                    <a:pt x="44687" y="44123"/>
                  </a:cubicBezTo>
                  <a:cubicBezTo>
                    <a:pt x="44687" y="43647"/>
                    <a:pt x="44312" y="43271"/>
                    <a:pt x="43835" y="43271"/>
                  </a:cubicBezTo>
                  <a:lnTo>
                    <a:pt x="31504" y="43271"/>
                  </a:lnTo>
                  <a:cubicBezTo>
                    <a:pt x="33309" y="42820"/>
                    <a:pt x="34036" y="41542"/>
                    <a:pt x="34311" y="39512"/>
                  </a:cubicBezTo>
                  <a:cubicBezTo>
                    <a:pt x="34637" y="37056"/>
                    <a:pt x="36567" y="35827"/>
                    <a:pt x="37996" y="33847"/>
                  </a:cubicBezTo>
                  <a:cubicBezTo>
                    <a:pt x="39850" y="31316"/>
                    <a:pt x="41555" y="28659"/>
                    <a:pt x="42808" y="25777"/>
                  </a:cubicBezTo>
                  <a:cubicBezTo>
                    <a:pt x="43986" y="23096"/>
                    <a:pt x="42958" y="21993"/>
                    <a:pt x="40477" y="20840"/>
                  </a:cubicBezTo>
                  <a:cubicBezTo>
                    <a:pt x="40151" y="20690"/>
                    <a:pt x="39825" y="20564"/>
                    <a:pt x="39499" y="20414"/>
                  </a:cubicBezTo>
                  <a:lnTo>
                    <a:pt x="42106" y="20414"/>
                  </a:lnTo>
                  <a:cubicBezTo>
                    <a:pt x="42457" y="20414"/>
                    <a:pt x="42733" y="20138"/>
                    <a:pt x="42733" y="19787"/>
                  </a:cubicBezTo>
                  <a:cubicBezTo>
                    <a:pt x="42733" y="19461"/>
                    <a:pt x="42457" y="19186"/>
                    <a:pt x="42106" y="19186"/>
                  </a:cubicBezTo>
                  <a:lnTo>
                    <a:pt x="36517" y="19186"/>
                  </a:lnTo>
                  <a:cubicBezTo>
                    <a:pt x="35289" y="18684"/>
                    <a:pt x="34036" y="18233"/>
                    <a:pt x="32758" y="17832"/>
                  </a:cubicBezTo>
                  <a:lnTo>
                    <a:pt x="42231" y="17832"/>
                  </a:lnTo>
                  <a:cubicBezTo>
                    <a:pt x="42708" y="17832"/>
                    <a:pt x="43083" y="17456"/>
                    <a:pt x="43083" y="16980"/>
                  </a:cubicBezTo>
                  <a:cubicBezTo>
                    <a:pt x="43083" y="16529"/>
                    <a:pt x="42708" y="16153"/>
                    <a:pt x="42231" y="16153"/>
                  </a:cubicBezTo>
                  <a:lnTo>
                    <a:pt x="27444" y="16153"/>
                  </a:lnTo>
                  <a:cubicBezTo>
                    <a:pt x="27294" y="16153"/>
                    <a:pt x="27169" y="16178"/>
                    <a:pt x="27043" y="16253"/>
                  </a:cubicBezTo>
                  <a:cubicBezTo>
                    <a:pt x="26041" y="16028"/>
                    <a:pt x="25038" y="15852"/>
                    <a:pt x="24061" y="15677"/>
                  </a:cubicBezTo>
                  <a:cubicBezTo>
                    <a:pt x="20978" y="15201"/>
                    <a:pt x="19850" y="14324"/>
                    <a:pt x="19850" y="11141"/>
                  </a:cubicBezTo>
                  <a:cubicBezTo>
                    <a:pt x="19850" y="9436"/>
                    <a:pt x="20076" y="7682"/>
                    <a:pt x="19750" y="6053"/>
                  </a:cubicBezTo>
                  <a:lnTo>
                    <a:pt x="19750" y="6053"/>
                  </a:lnTo>
                  <a:cubicBezTo>
                    <a:pt x="20527" y="6479"/>
                    <a:pt x="21329" y="6730"/>
                    <a:pt x="22131" y="6730"/>
                  </a:cubicBezTo>
                  <a:cubicBezTo>
                    <a:pt x="22872" y="6719"/>
                    <a:pt x="23496" y="6648"/>
                    <a:pt x="24089" y="6648"/>
                  </a:cubicBezTo>
                  <a:cubicBezTo>
                    <a:pt x="24920" y="6648"/>
                    <a:pt x="25692" y="6788"/>
                    <a:pt x="26642" y="7431"/>
                  </a:cubicBezTo>
                  <a:cubicBezTo>
                    <a:pt x="28896" y="8943"/>
                    <a:pt x="32455" y="10384"/>
                    <a:pt x="35678" y="10384"/>
                  </a:cubicBezTo>
                  <a:cubicBezTo>
                    <a:pt x="38226" y="10384"/>
                    <a:pt x="40564" y="9484"/>
                    <a:pt x="41880" y="7005"/>
                  </a:cubicBezTo>
                  <a:lnTo>
                    <a:pt x="41880" y="7005"/>
                  </a:lnTo>
                  <a:cubicBezTo>
                    <a:pt x="41134" y="7488"/>
                    <a:pt x="40291" y="7679"/>
                    <a:pt x="39424" y="7679"/>
                  </a:cubicBezTo>
                  <a:cubicBezTo>
                    <a:pt x="37906" y="7679"/>
                    <a:pt x="36315" y="7092"/>
                    <a:pt x="35038" y="6454"/>
                  </a:cubicBezTo>
                  <a:cubicBezTo>
                    <a:pt x="33610" y="5727"/>
                    <a:pt x="32181" y="4900"/>
                    <a:pt x="30928" y="3872"/>
                  </a:cubicBezTo>
                  <a:cubicBezTo>
                    <a:pt x="29951" y="3045"/>
                    <a:pt x="29123" y="2118"/>
                    <a:pt x="27971" y="1491"/>
                  </a:cubicBezTo>
                  <a:cubicBezTo>
                    <a:pt x="26449" y="631"/>
                    <a:pt x="24363" y="0"/>
                    <a:pt x="22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" name="Google Shape;327;p35"/>
          <p:cNvSpPr txBox="1"/>
          <p:nvPr>
            <p:ph type="title"/>
          </p:nvPr>
        </p:nvSpPr>
        <p:spPr>
          <a:xfrm>
            <a:off x="3589925" y="2068525"/>
            <a:ext cx="4665600" cy="236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Provide a fun alternative for those who feel alienated and intimidated by fitness. Helping adults who are short on time and motivation to reach their long-term health goals through social gaming.</a:t>
            </a:r>
            <a:endParaRPr sz="1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FUN FITNESS FOR ALL!</a:t>
            </a:r>
            <a:endParaRPr sz="3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28" name="Google Shape;328;p35"/>
          <p:cNvCxnSpPr/>
          <p:nvPr/>
        </p:nvCxnSpPr>
        <p:spPr>
          <a:xfrm>
            <a:off x="3923775" y="2870725"/>
            <a:ext cx="762000" cy="76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/>
          <p:nvPr>
            <p:ph idx="1" type="body"/>
          </p:nvPr>
        </p:nvSpPr>
        <p:spPr>
          <a:xfrm>
            <a:off x="1124275" y="851650"/>
            <a:ext cx="1331400" cy="5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Wearable</a:t>
            </a:r>
            <a:endParaRPr/>
          </a:p>
        </p:txBody>
      </p:sp>
      <p:sp>
        <p:nvSpPr>
          <p:cNvPr id="334" name="Google Shape;334;p36"/>
          <p:cNvSpPr txBox="1"/>
          <p:nvPr>
            <p:ph type="title"/>
          </p:nvPr>
        </p:nvSpPr>
        <p:spPr>
          <a:xfrm>
            <a:off x="3684000" y="316025"/>
            <a:ext cx="1776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INTERFACE?</a:t>
            </a:r>
            <a:endParaRPr/>
          </a:p>
        </p:txBody>
      </p:sp>
      <p:pic>
        <p:nvPicPr>
          <p:cNvPr id="335" name="Google Shape;335;p36"/>
          <p:cNvPicPr preferRelativeResize="0"/>
          <p:nvPr/>
        </p:nvPicPr>
        <p:blipFill rotWithShape="1">
          <a:blip r:embed="rId3">
            <a:alphaModFix/>
          </a:blip>
          <a:srcRect b="0" l="8389" r="3115" t="0"/>
          <a:stretch/>
        </p:blipFill>
        <p:spPr>
          <a:xfrm rot="5400000">
            <a:off x="3859963" y="1339763"/>
            <a:ext cx="1783400" cy="480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6"/>
          <p:cNvSpPr txBox="1"/>
          <p:nvPr>
            <p:ph idx="1" type="body"/>
          </p:nvPr>
        </p:nvSpPr>
        <p:spPr>
          <a:xfrm>
            <a:off x="1124275" y="2781321"/>
            <a:ext cx="8478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Mobile</a:t>
            </a:r>
            <a:endParaRPr/>
          </a:p>
        </p:txBody>
      </p:sp>
      <p:pic>
        <p:nvPicPr>
          <p:cNvPr id="337" name="Google Shape;337;p36"/>
          <p:cNvPicPr preferRelativeResize="0"/>
          <p:nvPr/>
        </p:nvPicPr>
        <p:blipFill rotWithShape="1">
          <a:blip r:embed="rId4">
            <a:alphaModFix/>
          </a:blip>
          <a:srcRect b="7692" l="0" r="0" t="19869"/>
          <a:stretch/>
        </p:blipFill>
        <p:spPr>
          <a:xfrm>
            <a:off x="2366175" y="851650"/>
            <a:ext cx="4770976" cy="18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 txBox="1"/>
          <p:nvPr>
            <p:ph type="title"/>
          </p:nvPr>
        </p:nvSpPr>
        <p:spPr>
          <a:xfrm>
            <a:off x="427675" y="2020325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1"/>
                </a:solidFill>
              </a:rPr>
              <a:t>MOBILE</a:t>
            </a:r>
            <a:endParaRPr sz="4200">
              <a:solidFill>
                <a:schemeClr val="accent1"/>
              </a:solidFill>
            </a:endParaRPr>
          </a:p>
        </p:txBody>
      </p:sp>
      <p:sp>
        <p:nvSpPr>
          <p:cNvPr id="343" name="Google Shape;343;p37"/>
          <p:cNvSpPr txBox="1"/>
          <p:nvPr>
            <p:ph idx="4294967295" type="subTitle"/>
          </p:nvPr>
        </p:nvSpPr>
        <p:spPr>
          <a:xfrm>
            <a:off x="1738050" y="2681150"/>
            <a:ext cx="5667900" cy="14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More flexible interface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Better for complicated functions like      chat, map, and rewards.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Mobile tech is the most accessible</a:t>
            </a:r>
            <a:endParaRPr sz="20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44" name="Google Shape;344;p37"/>
          <p:cNvSpPr txBox="1"/>
          <p:nvPr>
            <p:ph idx="4294967295" type="title"/>
          </p:nvPr>
        </p:nvSpPr>
        <p:spPr>
          <a:xfrm>
            <a:off x="228175" y="1020000"/>
            <a:ext cx="8520600" cy="5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SELECTED INTERFACE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 txBox="1"/>
          <p:nvPr>
            <p:ph idx="4294967295" type="title"/>
          </p:nvPr>
        </p:nvSpPr>
        <p:spPr>
          <a:xfrm>
            <a:off x="311700" y="393700"/>
            <a:ext cx="8520600" cy="5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MOBILE UI ITERATION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0" name="Google Shape;3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13" y="1497100"/>
            <a:ext cx="8749575" cy="26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/>
          <p:nvPr>
            <p:ph type="title"/>
          </p:nvPr>
        </p:nvSpPr>
        <p:spPr>
          <a:xfrm>
            <a:off x="763525" y="1211488"/>
            <a:ext cx="3292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STRUCTURE</a:t>
            </a:r>
            <a:endParaRPr/>
          </a:p>
        </p:txBody>
      </p:sp>
      <p:sp>
        <p:nvSpPr>
          <p:cNvPr id="356" name="Google Shape;356;p39"/>
          <p:cNvSpPr txBox="1"/>
          <p:nvPr>
            <p:ph idx="1" type="body"/>
          </p:nvPr>
        </p:nvSpPr>
        <p:spPr>
          <a:xfrm>
            <a:off x="763525" y="1930863"/>
            <a:ext cx="3292200" cy="24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Uses InVision to mimic user interaction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The blue highlighted portions are interactive, modeling basic tasks</a:t>
            </a:r>
            <a:endParaRPr/>
          </a:p>
        </p:txBody>
      </p:sp>
      <p:pic>
        <p:nvPicPr>
          <p:cNvPr id="357" name="Google Shape;3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300" y="160750"/>
            <a:ext cx="4262249" cy="23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300" y="2490775"/>
            <a:ext cx="4262249" cy="23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/>
          <p:nvPr/>
        </p:nvSpPr>
        <p:spPr>
          <a:xfrm>
            <a:off x="5732988" y="-303400"/>
            <a:ext cx="2696176" cy="2956150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0"/>
          <p:cNvSpPr txBox="1"/>
          <p:nvPr>
            <p:ph type="title"/>
          </p:nvPr>
        </p:nvSpPr>
        <p:spPr>
          <a:xfrm>
            <a:off x="298775" y="301375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SIMPLE TASK</a:t>
            </a:r>
            <a:endParaRPr sz="4000"/>
          </a:p>
        </p:txBody>
      </p:sp>
      <p:sp>
        <p:nvSpPr>
          <p:cNvPr id="365" name="Google Shape;365;p40"/>
          <p:cNvSpPr txBox="1"/>
          <p:nvPr>
            <p:ph idx="2" type="title"/>
          </p:nvPr>
        </p:nvSpPr>
        <p:spPr>
          <a:xfrm>
            <a:off x="5943938" y="594637"/>
            <a:ext cx="2274300" cy="11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TASK:</a:t>
            </a:r>
            <a:br>
              <a:rPr lang="en" sz="3000">
                <a:solidFill>
                  <a:schemeClr val="accent2"/>
                </a:solidFill>
              </a:rPr>
            </a:br>
            <a:r>
              <a:rPr lang="en" sz="3000">
                <a:solidFill>
                  <a:schemeClr val="accent2"/>
                </a:solidFill>
              </a:rPr>
              <a:t>FIND A FITCOIN</a:t>
            </a:r>
            <a:endParaRPr sz="3000">
              <a:solidFill>
                <a:schemeClr val="accent2"/>
              </a:solidFill>
            </a:endParaRPr>
          </a:p>
        </p:txBody>
      </p:sp>
      <p:sp>
        <p:nvSpPr>
          <p:cNvPr id="366" name="Google Shape;366;p40"/>
          <p:cNvSpPr/>
          <p:nvPr/>
        </p:nvSpPr>
        <p:spPr>
          <a:xfrm>
            <a:off x="7201425" y="2022975"/>
            <a:ext cx="1218954" cy="679855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50" y="1415975"/>
            <a:ext cx="2474394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7538" y="1415975"/>
            <a:ext cx="2514600" cy="309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40"/>
          <p:cNvCxnSpPr/>
          <p:nvPr/>
        </p:nvCxnSpPr>
        <p:spPr>
          <a:xfrm>
            <a:off x="1856625" y="2853150"/>
            <a:ext cx="1569900" cy="3258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E7A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050" y="2731214"/>
            <a:ext cx="1984875" cy="241228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1"/>
          <p:cNvSpPr/>
          <p:nvPr/>
        </p:nvSpPr>
        <p:spPr>
          <a:xfrm>
            <a:off x="5732988" y="-303400"/>
            <a:ext cx="2696176" cy="2956150"/>
          </a:xfrm>
          <a:custGeom>
            <a:rect b="b" l="l" r="r" t="t"/>
            <a:pathLst>
              <a:path extrusionOk="0" h="111238" w="96335">
                <a:moveTo>
                  <a:pt x="48167" y="0"/>
                </a:moveTo>
                <a:lnTo>
                  <a:pt x="1" y="27810"/>
                </a:lnTo>
                <a:lnTo>
                  <a:pt x="1" y="83428"/>
                </a:lnTo>
                <a:lnTo>
                  <a:pt x="48167" y="111238"/>
                </a:lnTo>
                <a:lnTo>
                  <a:pt x="96334" y="83428"/>
                </a:lnTo>
                <a:lnTo>
                  <a:pt x="96334" y="27810"/>
                </a:lnTo>
                <a:lnTo>
                  <a:pt x="481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1"/>
          <p:cNvSpPr txBox="1"/>
          <p:nvPr>
            <p:ph type="title"/>
          </p:nvPr>
        </p:nvSpPr>
        <p:spPr>
          <a:xfrm>
            <a:off x="298775" y="301375"/>
            <a:ext cx="8121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MODERATE TASK</a:t>
            </a:r>
            <a:endParaRPr sz="4000"/>
          </a:p>
        </p:txBody>
      </p:sp>
      <p:sp>
        <p:nvSpPr>
          <p:cNvPr id="377" name="Google Shape;377;p41"/>
          <p:cNvSpPr txBox="1"/>
          <p:nvPr>
            <p:ph idx="2" type="title"/>
          </p:nvPr>
        </p:nvSpPr>
        <p:spPr>
          <a:xfrm>
            <a:off x="5943925" y="874087"/>
            <a:ext cx="2274300" cy="11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TASK:</a:t>
            </a:r>
            <a:br>
              <a:rPr lang="en" sz="3000">
                <a:solidFill>
                  <a:schemeClr val="accent2"/>
                </a:solidFill>
              </a:rPr>
            </a:br>
            <a:r>
              <a:rPr lang="en" sz="3000">
                <a:solidFill>
                  <a:schemeClr val="accent2"/>
                </a:solidFill>
              </a:rPr>
              <a:t>CONNECT WITH YOUR COMMUNITY</a:t>
            </a:r>
            <a:endParaRPr sz="3000">
              <a:solidFill>
                <a:schemeClr val="accent2"/>
              </a:solidFill>
            </a:endParaRPr>
          </a:p>
        </p:txBody>
      </p:sp>
      <p:sp>
        <p:nvSpPr>
          <p:cNvPr id="378" name="Google Shape;378;p41"/>
          <p:cNvSpPr/>
          <p:nvPr/>
        </p:nvSpPr>
        <p:spPr>
          <a:xfrm>
            <a:off x="7201425" y="2022975"/>
            <a:ext cx="1218954" cy="679855"/>
          </a:xfrm>
          <a:custGeom>
            <a:rect b="b" l="l" r="r" t="t"/>
            <a:pathLst>
              <a:path extrusionOk="0" h="40240" w="69043">
                <a:moveTo>
                  <a:pt x="68442" y="1"/>
                </a:moveTo>
                <a:cubicBezTo>
                  <a:pt x="68353" y="1"/>
                  <a:pt x="68263" y="23"/>
                  <a:pt x="68180" y="71"/>
                </a:cubicBezTo>
                <a:lnTo>
                  <a:pt x="307" y="39259"/>
                </a:lnTo>
                <a:cubicBezTo>
                  <a:pt x="100" y="39377"/>
                  <a:pt x="0" y="39620"/>
                  <a:pt x="62" y="39849"/>
                </a:cubicBezTo>
                <a:cubicBezTo>
                  <a:pt x="123" y="40080"/>
                  <a:pt x="332" y="40239"/>
                  <a:pt x="570" y="40239"/>
                </a:cubicBezTo>
                <a:cubicBezTo>
                  <a:pt x="662" y="40239"/>
                  <a:pt x="753" y="40214"/>
                  <a:pt x="832" y="40169"/>
                </a:cubicBezTo>
                <a:lnTo>
                  <a:pt x="68705" y="981"/>
                </a:lnTo>
                <a:cubicBezTo>
                  <a:pt x="68956" y="837"/>
                  <a:pt x="69042" y="515"/>
                  <a:pt x="68898" y="264"/>
                </a:cubicBezTo>
                <a:cubicBezTo>
                  <a:pt x="68800" y="95"/>
                  <a:pt x="68623" y="1"/>
                  <a:pt x="68442" y="1"/>
                </a:cubicBezTo>
                <a:close/>
              </a:path>
            </a:pathLst>
          </a:custGeom>
          <a:solidFill>
            <a:srgbClr val="E06666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60300"/>
            <a:ext cx="1984875" cy="24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9800" y="2677775"/>
            <a:ext cx="1918468" cy="24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9125" y="2693752"/>
            <a:ext cx="1984875" cy="24497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41"/>
          <p:cNvCxnSpPr/>
          <p:nvPr/>
        </p:nvCxnSpPr>
        <p:spPr>
          <a:xfrm>
            <a:off x="1121775" y="4055650"/>
            <a:ext cx="1569900" cy="10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p41"/>
          <p:cNvCxnSpPr/>
          <p:nvPr/>
        </p:nvCxnSpPr>
        <p:spPr>
          <a:xfrm flipH="1" rot="10800000">
            <a:off x="3977700" y="3571375"/>
            <a:ext cx="801600" cy="7515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41"/>
          <p:cNvCxnSpPr/>
          <p:nvPr/>
        </p:nvCxnSpPr>
        <p:spPr>
          <a:xfrm>
            <a:off x="6527075" y="3566800"/>
            <a:ext cx="858300" cy="3663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itness App Pitch Deck by Slidesgo">
  <a:themeElements>
    <a:clrScheme name="Simple Light">
      <a:dk1>
        <a:srgbClr val="FFFF00"/>
      </a:dk1>
      <a:lt1>
        <a:srgbClr val="FFFFFF"/>
      </a:lt1>
      <a:dk2>
        <a:srgbClr val="595959"/>
      </a:dk2>
      <a:lt2>
        <a:srgbClr val="EFEFEF"/>
      </a:lt2>
      <a:accent1>
        <a:srgbClr val="F7855B"/>
      </a:accent1>
      <a:accent2>
        <a:srgbClr val="363639"/>
      </a:accent2>
      <a:accent3>
        <a:srgbClr val="FBC2AD"/>
      </a:accent3>
      <a:accent4>
        <a:srgbClr val="FB6704"/>
      </a:accent4>
      <a:accent5>
        <a:srgbClr val="FCE5CD"/>
      </a:accent5>
      <a:accent6>
        <a:srgbClr val="CCCCCC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